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4.xml" ContentType="application/vnd.openxmlformats-officedocument.theme+xml"/>
  <Override PartName="/ppt/theme/themeOverride1.xml" ContentType="application/vnd.openxmlformats-officedocument.themeOverrid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theme/theme5.xml" ContentType="application/vnd.openxmlformats-officedocument.theme+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6.xml" ContentType="application/vnd.openxmlformats-officedocument.theme+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 id="2147483761" r:id="rId3"/>
    <p:sldMasterId id="2147483781" r:id="rId4"/>
    <p:sldMasterId id="2147483828" r:id="rId5"/>
    <p:sldMasterId id="2147483859" r:id="rId6"/>
    <p:sldMasterId id="2147483876" r:id="rId7"/>
  </p:sldMasterIdLst>
  <p:notesMasterIdLst>
    <p:notesMasterId r:id="rId33"/>
  </p:notesMasterIdLst>
  <p:sldIdLst>
    <p:sldId id="611" r:id="rId8"/>
    <p:sldId id="2300" r:id="rId9"/>
    <p:sldId id="874" r:id="rId10"/>
    <p:sldId id="310" r:id="rId11"/>
    <p:sldId id="312" r:id="rId12"/>
    <p:sldId id="313" r:id="rId13"/>
    <p:sldId id="674" r:id="rId14"/>
    <p:sldId id="314" r:id="rId15"/>
    <p:sldId id="344" r:id="rId16"/>
    <p:sldId id="345" r:id="rId17"/>
    <p:sldId id="346" r:id="rId18"/>
    <p:sldId id="347" r:id="rId19"/>
    <p:sldId id="348" r:id="rId20"/>
    <p:sldId id="349" r:id="rId21"/>
    <p:sldId id="351" r:id="rId22"/>
    <p:sldId id="352" r:id="rId23"/>
    <p:sldId id="359" r:id="rId24"/>
    <p:sldId id="360" r:id="rId25"/>
    <p:sldId id="622" r:id="rId26"/>
    <p:sldId id="2267" r:id="rId27"/>
    <p:sldId id="584" r:id="rId28"/>
    <p:sldId id="2129" r:id="rId29"/>
    <p:sldId id="265" r:id="rId30"/>
    <p:sldId id="2131" r:id="rId31"/>
    <p:sldId id="559" r:id="rId32"/>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413E2C33-70E6-4B49-A483-973A9767C05A}">
          <p14:sldIdLst>
            <p14:sldId id="611"/>
            <p14:sldId id="2300"/>
            <p14:sldId id="874"/>
            <p14:sldId id="310"/>
            <p14:sldId id="312"/>
            <p14:sldId id="313"/>
            <p14:sldId id="674"/>
            <p14:sldId id="314"/>
            <p14:sldId id="344"/>
            <p14:sldId id="345"/>
            <p14:sldId id="346"/>
            <p14:sldId id="347"/>
            <p14:sldId id="348"/>
            <p14:sldId id="349"/>
            <p14:sldId id="351"/>
            <p14:sldId id="352"/>
            <p14:sldId id="359"/>
            <p14:sldId id="360"/>
            <p14:sldId id="622"/>
          </p14:sldIdLst>
        </p14:section>
        <p14:section name="Untitled Section" id="{D22E847A-5C60-4FB5-B4E9-36B9D53BA0FC}">
          <p14:sldIdLst>
            <p14:sldId id="2267"/>
            <p14:sldId id="584"/>
            <p14:sldId id="2129"/>
            <p14:sldId id="265"/>
            <p14:sldId id="2131"/>
            <p14:sldId id="559"/>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4" autoAdjust="0"/>
    <p:restoredTop sz="91667" autoAdjust="0"/>
  </p:normalViewPr>
  <p:slideViewPr>
    <p:cSldViewPr snapToGrid="0" snapToObjects="1">
      <p:cViewPr varScale="1">
        <p:scale>
          <a:sx n="115" d="100"/>
          <a:sy n="115" d="100"/>
        </p:scale>
        <p:origin x="542"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slideMaster" Target="slideMasters/slideMaster3.xml"/><Relationship Id="rId21" Type="http://schemas.openxmlformats.org/officeDocument/2006/relationships/slide" Target="slides/slide14.xml"/><Relationship Id="rId34" Type="http://schemas.openxmlformats.org/officeDocument/2006/relationships/presProps" Target="presProps.xml"/><Relationship Id="rId7" Type="http://schemas.openxmlformats.org/officeDocument/2006/relationships/slideMaster" Target="slideMasters/slideMaster7.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notesMaster" Target="notesMasters/notesMaster1.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theme" Target="theme/theme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51A20495-7FD1-4B7F-B0CA-4222103C5E76}"/>
    <pc:docChg chg="undo custSel addSld delSld modSld sldOrd modSection">
      <pc:chgData name="Lucas Jellema" userId="7e183fbb-84e0-44b3-9b03-0792bc8d162b" providerId="ADAL" clId="{51A20495-7FD1-4B7F-B0CA-4222103C5E76}" dt="2018-10-22T00:12:26.422" v="91" actId="2696"/>
      <pc:docMkLst>
        <pc:docMk/>
      </pc:docMkLst>
      <pc:sldChg chg="add del">
        <pc:chgData name="Lucas Jellema" userId="7e183fbb-84e0-44b3-9b03-0792bc8d162b" providerId="ADAL" clId="{51A20495-7FD1-4B7F-B0CA-4222103C5E76}" dt="2018-10-22T00:09:19.725" v="57" actId="2696"/>
        <pc:sldMkLst>
          <pc:docMk/>
          <pc:sldMk cId="1597272195" sldId="265"/>
        </pc:sldMkLst>
      </pc:sldChg>
      <pc:sldChg chg="modSp add del">
        <pc:chgData name="Lucas Jellema" userId="7e183fbb-84e0-44b3-9b03-0792bc8d162b" providerId="ADAL" clId="{51A20495-7FD1-4B7F-B0CA-4222103C5E76}" dt="2018-10-21T14:56:56.039" v="14" actId="2696"/>
        <pc:sldMkLst>
          <pc:docMk/>
          <pc:sldMk cId="1134457358" sldId="309"/>
        </pc:sldMkLst>
        <pc:spChg chg="mod">
          <ac:chgData name="Lucas Jellema" userId="7e183fbb-84e0-44b3-9b03-0792bc8d162b" providerId="ADAL" clId="{51A20495-7FD1-4B7F-B0CA-4222103C5E76}" dt="2018-10-21T14:56:51.149" v="10" actId="404"/>
          <ac:spMkLst>
            <pc:docMk/>
            <pc:sldMk cId="1134457358" sldId="309"/>
            <ac:spMk id="2" creationId="{2D2A5A3E-E2CB-3942-A874-F914122B76D7}"/>
          </ac:spMkLst>
        </pc:spChg>
        <pc:spChg chg="mod">
          <ac:chgData name="Lucas Jellema" userId="7e183fbb-84e0-44b3-9b03-0792bc8d162b" providerId="ADAL" clId="{51A20495-7FD1-4B7F-B0CA-4222103C5E76}" dt="2018-10-21T14:56:51.149" v="10" actId="404"/>
          <ac:spMkLst>
            <pc:docMk/>
            <pc:sldMk cId="1134457358" sldId="309"/>
            <ac:spMk id="9" creationId="{4FF717B3-6745-ED4C-9994-1EA0A364A4C2}"/>
          </ac:spMkLst>
        </pc:spChg>
        <pc:spChg chg="mod">
          <ac:chgData name="Lucas Jellema" userId="7e183fbb-84e0-44b3-9b03-0792bc8d162b" providerId="ADAL" clId="{51A20495-7FD1-4B7F-B0CA-4222103C5E76}" dt="2018-10-21T14:56:51.149" v="10" actId="404"/>
          <ac:spMkLst>
            <pc:docMk/>
            <pc:sldMk cId="1134457358" sldId="309"/>
            <ac:spMk id="12" creationId="{5E9C9895-15CA-034F-9FAD-41987092F4FE}"/>
          </ac:spMkLst>
        </pc:spChg>
      </pc:sldChg>
      <pc:sldChg chg="add del">
        <pc:chgData name="Lucas Jellema" userId="7e183fbb-84e0-44b3-9b03-0792bc8d162b" providerId="ADAL" clId="{51A20495-7FD1-4B7F-B0CA-4222103C5E76}" dt="2018-10-21T14:57:24.201" v="18" actId="2696"/>
        <pc:sldMkLst>
          <pc:docMk/>
          <pc:sldMk cId="1318684025" sldId="310"/>
        </pc:sldMkLst>
      </pc:sldChg>
      <pc:sldChg chg="add del">
        <pc:chgData name="Lucas Jellema" userId="7e183fbb-84e0-44b3-9b03-0792bc8d162b" providerId="ADAL" clId="{51A20495-7FD1-4B7F-B0CA-4222103C5E76}" dt="2018-10-21T14:57:46.021" v="22" actId="2696"/>
        <pc:sldMkLst>
          <pc:docMk/>
          <pc:sldMk cId="407468998" sldId="311"/>
        </pc:sldMkLst>
      </pc:sldChg>
      <pc:sldChg chg="add del ord">
        <pc:chgData name="Lucas Jellema" userId="7e183fbb-84e0-44b3-9b03-0792bc8d162b" providerId="ADAL" clId="{51A20495-7FD1-4B7F-B0CA-4222103C5E76}" dt="2018-10-21T15:05:45.606" v="33" actId="2696"/>
        <pc:sldMkLst>
          <pc:docMk/>
          <pc:sldMk cId="1177104441" sldId="312"/>
        </pc:sldMkLst>
      </pc:sldChg>
      <pc:sldChg chg="add">
        <pc:chgData name="Lucas Jellema" userId="7e183fbb-84e0-44b3-9b03-0792bc8d162b" providerId="ADAL" clId="{51A20495-7FD1-4B7F-B0CA-4222103C5E76}" dt="2018-10-21T15:05:13.113" v="29" actId="2696"/>
        <pc:sldMkLst>
          <pc:docMk/>
          <pc:sldMk cId="1251205851" sldId="313"/>
        </pc:sldMkLst>
      </pc:sldChg>
      <pc:sldChg chg="add modNotes">
        <pc:chgData name="Lucas Jellema" userId="7e183fbb-84e0-44b3-9b03-0792bc8d162b" providerId="ADAL" clId="{51A20495-7FD1-4B7F-B0CA-4222103C5E76}" dt="2018-10-21T15:05:13.262" v="30" actId="27636"/>
        <pc:sldMkLst>
          <pc:docMk/>
          <pc:sldMk cId="856866333" sldId="314"/>
        </pc:sldMkLst>
      </pc:sldChg>
      <pc:sldChg chg="modSp add del">
        <pc:chgData name="Lucas Jellema" userId="7e183fbb-84e0-44b3-9b03-0792bc8d162b" providerId="ADAL" clId="{51A20495-7FD1-4B7F-B0CA-4222103C5E76}" dt="2018-10-21T15:08:18.061" v="52" actId="2696"/>
        <pc:sldMkLst>
          <pc:docMk/>
          <pc:sldMk cId="380460523" sldId="315"/>
        </pc:sldMkLst>
        <pc:spChg chg="mod">
          <ac:chgData name="Lucas Jellema" userId="7e183fbb-84e0-44b3-9b03-0792bc8d162b" providerId="ADAL" clId="{51A20495-7FD1-4B7F-B0CA-4222103C5E76}" dt="2018-10-21T15:08:18.028" v="51" actId="2696"/>
          <ac:spMkLst>
            <pc:docMk/>
            <pc:sldMk cId="380460523" sldId="315"/>
            <ac:spMk id="3" creationId="{4C5EDC8E-71F4-1C4E-9810-81DC7A82B2A0}"/>
          </ac:spMkLst>
        </pc:spChg>
      </pc:sldChg>
      <pc:sldChg chg="modSp add">
        <pc:chgData name="Lucas Jellema" userId="7e183fbb-84e0-44b3-9b03-0792bc8d162b" providerId="ADAL" clId="{51A20495-7FD1-4B7F-B0CA-4222103C5E76}" dt="2018-10-21T15:07:30.326" v="45" actId="20577"/>
        <pc:sldMkLst>
          <pc:docMk/>
          <pc:sldMk cId="542221985" sldId="316"/>
        </pc:sldMkLst>
        <pc:spChg chg="mod">
          <ac:chgData name="Lucas Jellema" userId="7e183fbb-84e0-44b3-9b03-0792bc8d162b" providerId="ADAL" clId="{51A20495-7FD1-4B7F-B0CA-4222103C5E76}" dt="2018-10-21T15:07:30.326" v="45" actId="20577"/>
          <ac:spMkLst>
            <pc:docMk/>
            <pc:sldMk cId="542221985" sldId="316"/>
            <ac:spMk id="13" creationId="{00000000-0000-0000-0000-000000000000}"/>
          </ac:spMkLst>
        </pc:spChg>
        <pc:spChg chg="mod">
          <ac:chgData name="Lucas Jellema" userId="7e183fbb-84e0-44b3-9b03-0792bc8d162b" providerId="ADAL" clId="{51A20495-7FD1-4B7F-B0CA-4222103C5E76}" dt="2018-10-21T14:55:53.501" v="6" actId="404"/>
          <ac:spMkLst>
            <pc:docMk/>
            <pc:sldMk cId="542221985" sldId="316"/>
            <ac:spMk id="16" creationId="{00000000-0000-0000-0000-000000000000}"/>
          </ac:spMkLst>
        </pc:spChg>
        <pc:spChg chg="mod">
          <ac:chgData name="Lucas Jellema" userId="7e183fbb-84e0-44b3-9b03-0792bc8d162b" providerId="ADAL" clId="{51A20495-7FD1-4B7F-B0CA-4222103C5E76}" dt="2018-10-21T14:56:01.237" v="7" actId="403"/>
          <ac:spMkLst>
            <pc:docMk/>
            <pc:sldMk cId="542221985" sldId="316"/>
            <ac:spMk id="5141" creationId="{00000000-0000-0000-0000-000000000000}"/>
          </ac:spMkLst>
        </pc:spChg>
      </pc:sldChg>
      <pc:sldChg chg="add">
        <pc:chgData name="Lucas Jellema" userId="7e183fbb-84e0-44b3-9b03-0792bc8d162b" providerId="ADAL" clId="{51A20495-7FD1-4B7F-B0CA-4222103C5E76}" dt="2018-10-21T15:07:02.016" v="36" actId="2696"/>
        <pc:sldMkLst>
          <pc:docMk/>
          <pc:sldMk cId="1811619921" sldId="325"/>
        </pc:sldMkLst>
      </pc:sldChg>
      <pc:sldChg chg="add">
        <pc:chgData name="Lucas Jellema" userId="7e183fbb-84e0-44b3-9b03-0792bc8d162b" providerId="ADAL" clId="{51A20495-7FD1-4B7F-B0CA-4222103C5E76}" dt="2018-10-21T15:07:02.016" v="36" actId="2696"/>
        <pc:sldMkLst>
          <pc:docMk/>
          <pc:sldMk cId="782623710" sldId="326"/>
        </pc:sldMkLst>
      </pc:sldChg>
      <pc:sldChg chg="add">
        <pc:chgData name="Lucas Jellema" userId="7e183fbb-84e0-44b3-9b03-0792bc8d162b" providerId="ADAL" clId="{51A20495-7FD1-4B7F-B0CA-4222103C5E76}" dt="2018-10-21T15:07:02.016" v="36" actId="2696"/>
        <pc:sldMkLst>
          <pc:docMk/>
          <pc:sldMk cId="1799418031" sldId="328"/>
        </pc:sldMkLst>
      </pc:sldChg>
      <pc:sldChg chg="modSp add">
        <pc:chgData name="Lucas Jellema" userId="7e183fbb-84e0-44b3-9b03-0792bc8d162b" providerId="ADAL" clId="{51A20495-7FD1-4B7F-B0CA-4222103C5E76}" dt="2018-10-21T15:07:13.929" v="38" actId="404"/>
        <pc:sldMkLst>
          <pc:docMk/>
          <pc:sldMk cId="1594874570" sldId="329"/>
        </pc:sldMkLst>
        <pc:spChg chg="mod">
          <ac:chgData name="Lucas Jellema" userId="7e183fbb-84e0-44b3-9b03-0792bc8d162b" providerId="ADAL" clId="{51A20495-7FD1-4B7F-B0CA-4222103C5E76}" dt="2018-10-21T15:07:13.929" v="38" actId="404"/>
          <ac:spMkLst>
            <pc:docMk/>
            <pc:sldMk cId="1594874570" sldId="329"/>
            <ac:spMk id="2" creationId="{00000000-0000-0000-0000-000000000000}"/>
          </ac:spMkLst>
        </pc:spChg>
      </pc:sldChg>
      <pc:sldChg chg="modSp add">
        <pc:chgData name="Lucas Jellema" userId="7e183fbb-84e0-44b3-9b03-0792bc8d162b" providerId="ADAL" clId="{51A20495-7FD1-4B7F-B0CA-4222103C5E76}" dt="2018-10-21T15:07:22.458" v="40" actId="404"/>
        <pc:sldMkLst>
          <pc:docMk/>
          <pc:sldMk cId="1051406479" sldId="335"/>
        </pc:sldMkLst>
        <pc:spChg chg="mod">
          <ac:chgData name="Lucas Jellema" userId="7e183fbb-84e0-44b3-9b03-0792bc8d162b" providerId="ADAL" clId="{51A20495-7FD1-4B7F-B0CA-4222103C5E76}" dt="2018-10-21T15:07:22.458" v="40" actId="404"/>
          <ac:spMkLst>
            <pc:docMk/>
            <pc:sldMk cId="1051406479" sldId="335"/>
            <ac:spMk id="8" creationId="{00000000-0000-0000-0000-000000000000}"/>
          </ac:spMkLst>
        </pc:spChg>
        <pc:spChg chg="mod">
          <ac:chgData name="Lucas Jellema" userId="7e183fbb-84e0-44b3-9b03-0792bc8d162b" providerId="ADAL" clId="{51A20495-7FD1-4B7F-B0CA-4222103C5E76}" dt="2018-10-21T15:07:22.458" v="40" actId="404"/>
          <ac:spMkLst>
            <pc:docMk/>
            <pc:sldMk cId="1051406479" sldId="335"/>
            <ac:spMk id="14" creationId="{00000000-0000-0000-0000-000000000000}"/>
          </ac:spMkLst>
        </pc:spChg>
        <pc:spChg chg="mod">
          <ac:chgData name="Lucas Jellema" userId="7e183fbb-84e0-44b3-9b03-0792bc8d162b" providerId="ADAL" clId="{51A20495-7FD1-4B7F-B0CA-4222103C5E76}" dt="2018-10-21T15:07:22.458" v="40" actId="404"/>
          <ac:spMkLst>
            <pc:docMk/>
            <pc:sldMk cId="1051406479" sldId="335"/>
            <ac:spMk id="15" creationId="{00000000-0000-0000-0000-000000000000}"/>
          </ac:spMkLst>
        </pc:spChg>
      </pc:sldChg>
      <pc:sldChg chg="modSp add ord">
        <pc:chgData name="Lucas Jellema" userId="7e183fbb-84e0-44b3-9b03-0792bc8d162b" providerId="ADAL" clId="{51A20495-7FD1-4B7F-B0CA-4222103C5E76}" dt="2018-10-21T14:54:42.607" v="4" actId="2696"/>
        <pc:sldMkLst>
          <pc:docMk/>
          <pc:sldMk cId="19048980" sldId="337"/>
        </pc:sldMkLst>
        <pc:spChg chg="mod">
          <ac:chgData name="Lucas Jellema" userId="7e183fbb-84e0-44b3-9b03-0792bc8d162b" providerId="ADAL" clId="{51A20495-7FD1-4B7F-B0CA-4222103C5E76}" dt="2018-10-21T14:54:24.643" v="1" actId="27636"/>
          <ac:spMkLst>
            <pc:docMk/>
            <pc:sldMk cId="19048980" sldId="337"/>
            <ac:spMk id="7" creationId="{AF773FAD-AB8F-9242-A0F5-5B20747AE80F}"/>
          </ac:spMkLst>
        </pc:spChg>
      </pc:sldChg>
      <pc:sldChg chg="del">
        <pc:chgData name="Lucas Jellema" userId="7e183fbb-84e0-44b3-9b03-0792bc8d162b" providerId="ADAL" clId="{51A20495-7FD1-4B7F-B0CA-4222103C5E76}" dt="2018-10-22T00:10:56.728" v="80" actId="2696"/>
        <pc:sldMkLst>
          <pc:docMk/>
          <pc:sldMk cId="1550658935" sldId="583"/>
        </pc:sldMkLst>
      </pc:sldChg>
      <pc:sldChg chg="ord">
        <pc:chgData name="Lucas Jellema" userId="7e183fbb-84e0-44b3-9b03-0792bc8d162b" providerId="ADAL" clId="{51A20495-7FD1-4B7F-B0CA-4222103C5E76}" dt="2018-10-22T00:09:38.754" v="59" actId="2696"/>
        <pc:sldMkLst>
          <pc:docMk/>
          <pc:sldMk cId="1511648651" sldId="584"/>
        </pc:sldMkLst>
      </pc:sldChg>
      <pc:sldChg chg="add">
        <pc:chgData name="Lucas Jellema" userId="7e183fbb-84e0-44b3-9b03-0792bc8d162b" providerId="ADAL" clId="{51A20495-7FD1-4B7F-B0CA-4222103C5E76}" dt="2018-10-22T00:10:36.956" v="79" actId="2696"/>
        <pc:sldMkLst>
          <pc:docMk/>
          <pc:sldMk cId="702339835" sldId="585"/>
        </pc:sldMkLst>
      </pc:sldChg>
      <pc:sldChg chg="del">
        <pc:chgData name="Lucas Jellema" userId="7e183fbb-84e0-44b3-9b03-0792bc8d162b" providerId="ADAL" clId="{51A20495-7FD1-4B7F-B0CA-4222103C5E76}" dt="2018-10-22T00:10:31.689" v="75" actId="2696"/>
        <pc:sldMkLst>
          <pc:docMk/>
          <pc:sldMk cId="2551846565" sldId="585"/>
        </pc:sldMkLst>
      </pc:sldChg>
      <pc:sldChg chg="del">
        <pc:chgData name="Lucas Jellema" userId="7e183fbb-84e0-44b3-9b03-0792bc8d162b" providerId="ADAL" clId="{51A20495-7FD1-4B7F-B0CA-4222103C5E76}" dt="2018-10-22T00:10:31.693" v="76" actId="2696"/>
        <pc:sldMkLst>
          <pc:docMk/>
          <pc:sldMk cId="1070167661" sldId="586"/>
        </pc:sldMkLst>
      </pc:sldChg>
      <pc:sldChg chg="add">
        <pc:chgData name="Lucas Jellema" userId="7e183fbb-84e0-44b3-9b03-0792bc8d162b" providerId="ADAL" clId="{51A20495-7FD1-4B7F-B0CA-4222103C5E76}" dt="2018-10-22T00:10:36.956" v="79" actId="2696"/>
        <pc:sldMkLst>
          <pc:docMk/>
          <pc:sldMk cId="3045271794" sldId="586"/>
        </pc:sldMkLst>
      </pc:sldChg>
      <pc:sldChg chg="add">
        <pc:chgData name="Lucas Jellema" userId="7e183fbb-84e0-44b3-9b03-0792bc8d162b" providerId="ADAL" clId="{51A20495-7FD1-4B7F-B0CA-4222103C5E76}" dt="2018-10-22T00:10:36.956" v="79" actId="2696"/>
        <pc:sldMkLst>
          <pc:docMk/>
          <pc:sldMk cId="532712034" sldId="587"/>
        </pc:sldMkLst>
      </pc:sldChg>
      <pc:sldChg chg="del">
        <pc:chgData name="Lucas Jellema" userId="7e183fbb-84e0-44b3-9b03-0792bc8d162b" providerId="ADAL" clId="{51A20495-7FD1-4B7F-B0CA-4222103C5E76}" dt="2018-10-22T00:10:31.696" v="77" actId="2696"/>
        <pc:sldMkLst>
          <pc:docMk/>
          <pc:sldMk cId="1639621628" sldId="587"/>
        </pc:sldMkLst>
      </pc:sldChg>
      <pc:sldChg chg="del">
        <pc:chgData name="Lucas Jellema" userId="7e183fbb-84e0-44b3-9b03-0792bc8d162b" providerId="ADAL" clId="{51A20495-7FD1-4B7F-B0CA-4222103C5E76}" dt="2018-10-22T00:10:31.699" v="78" actId="2696"/>
        <pc:sldMkLst>
          <pc:docMk/>
          <pc:sldMk cId="1960501748" sldId="588"/>
        </pc:sldMkLst>
      </pc:sldChg>
      <pc:sldChg chg="add">
        <pc:chgData name="Lucas Jellema" userId="7e183fbb-84e0-44b3-9b03-0792bc8d162b" providerId="ADAL" clId="{51A20495-7FD1-4B7F-B0CA-4222103C5E76}" dt="2018-10-22T00:10:36.956" v="79" actId="2696"/>
        <pc:sldMkLst>
          <pc:docMk/>
          <pc:sldMk cId="3112016317" sldId="588"/>
        </pc:sldMkLst>
      </pc:sldChg>
      <pc:sldChg chg="add">
        <pc:chgData name="Lucas Jellema" userId="7e183fbb-84e0-44b3-9b03-0792bc8d162b" providerId="ADAL" clId="{51A20495-7FD1-4B7F-B0CA-4222103C5E76}" dt="2018-10-22T00:10:36.956" v="79" actId="2696"/>
        <pc:sldMkLst>
          <pc:docMk/>
          <pc:sldMk cId="620334799" sldId="589"/>
        </pc:sldMkLst>
      </pc:sldChg>
      <pc:sldChg chg="del">
        <pc:chgData name="Lucas Jellema" userId="7e183fbb-84e0-44b3-9b03-0792bc8d162b" providerId="ADAL" clId="{51A20495-7FD1-4B7F-B0CA-4222103C5E76}" dt="2018-10-22T00:10:31.686" v="74" actId="2696"/>
        <pc:sldMkLst>
          <pc:docMk/>
          <pc:sldMk cId="2565661306" sldId="589"/>
        </pc:sldMkLst>
      </pc:sldChg>
      <pc:sldChg chg="modSp">
        <pc:chgData name="Lucas Jellema" userId="7e183fbb-84e0-44b3-9b03-0792bc8d162b" providerId="ADAL" clId="{51A20495-7FD1-4B7F-B0CA-4222103C5E76}" dt="2018-10-22T00:10:17.871" v="73" actId="20577"/>
        <pc:sldMkLst>
          <pc:docMk/>
          <pc:sldMk cId="1990060477" sldId="590"/>
        </pc:sldMkLst>
        <pc:spChg chg="mod">
          <ac:chgData name="Lucas Jellema" userId="7e183fbb-84e0-44b3-9b03-0792bc8d162b" providerId="ADAL" clId="{51A20495-7FD1-4B7F-B0CA-4222103C5E76}" dt="2018-10-22T00:10:17.871" v="73" actId="20577"/>
          <ac:spMkLst>
            <pc:docMk/>
            <pc:sldMk cId="1990060477" sldId="590"/>
            <ac:spMk id="3" creationId="{A6E4B296-B1A1-4F62-87EF-A2AA99DC8BFA}"/>
          </ac:spMkLst>
        </pc:spChg>
      </pc:sldChg>
      <pc:sldChg chg="modSp">
        <pc:chgData name="Lucas Jellema" userId="7e183fbb-84e0-44b3-9b03-0792bc8d162b" providerId="ADAL" clId="{51A20495-7FD1-4B7F-B0CA-4222103C5E76}" dt="2018-10-21T15:29:23.922" v="54" actId="20577"/>
        <pc:sldMkLst>
          <pc:docMk/>
          <pc:sldMk cId="3416559036" sldId="592"/>
        </pc:sldMkLst>
        <pc:spChg chg="mod">
          <ac:chgData name="Lucas Jellema" userId="7e183fbb-84e0-44b3-9b03-0792bc8d162b" providerId="ADAL" clId="{51A20495-7FD1-4B7F-B0CA-4222103C5E76}" dt="2018-10-21T15:29:23.922" v="54" actId="20577"/>
          <ac:spMkLst>
            <pc:docMk/>
            <pc:sldMk cId="3416559036" sldId="592"/>
            <ac:spMk id="3" creationId="{AE13CA37-B4CD-40F5-9B2D-67950C56B392}"/>
          </ac:spMkLst>
        </pc:spChg>
      </pc:sldChg>
      <pc:sldChg chg="del">
        <pc:chgData name="Lucas Jellema" userId="7e183fbb-84e0-44b3-9b03-0792bc8d162b" providerId="ADAL" clId="{51A20495-7FD1-4B7F-B0CA-4222103C5E76}" dt="2018-10-21T14:56:58.875" v="15" actId="2696"/>
        <pc:sldMkLst>
          <pc:docMk/>
          <pc:sldMk cId="1121175439" sldId="603"/>
        </pc:sldMkLst>
      </pc:sldChg>
      <pc:sldChg chg="del">
        <pc:chgData name="Lucas Jellema" userId="7e183fbb-84e0-44b3-9b03-0792bc8d162b" providerId="ADAL" clId="{51A20495-7FD1-4B7F-B0CA-4222103C5E76}" dt="2018-10-21T14:54:29.808" v="2" actId="2696"/>
        <pc:sldMkLst>
          <pc:docMk/>
          <pc:sldMk cId="1001864718" sldId="604"/>
        </pc:sldMkLst>
      </pc:sldChg>
      <pc:sldChg chg="del">
        <pc:chgData name="Lucas Jellema" userId="7e183fbb-84e0-44b3-9b03-0792bc8d162b" providerId="ADAL" clId="{51A20495-7FD1-4B7F-B0CA-4222103C5E76}" dt="2018-10-21T14:54:39.149" v="3" actId="2696"/>
        <pc:sldMkLst>
          <pc:docMk/>
          <pc:sldMk cId="3708540910" sldId="605"/>
        </pc:sldMkLst>
      </pc:sldChg>
      <pc:sldChg chg="delSp">
        <pc:chgData name="Lucas Jellema" userId="7e183fbb-84e0-44b3-9b03-0792bc8d162b" providerId="ADAL" clId="{51A20495-7FD1-4B7F-B0CA-4222103C5E76}" dt="2018-10-21T14:54:49.412" v="5" actId="478"/>
        <pc:sldMkLst>
          <pc:docMk/>
          <pc:sldMk cId="3683889527" sldId="606"/>
        </pc:sldMkLst>
        <pc:picChg chg="del">
          <ac:chgData name="Lucas Jellema" userId="7e183fbb-84e0-44b3-9b03-0792bc8d162b" providerId="ADAL" clId="{51A20495-7FD1-4B7F-B0CA-4222103C5E76}" dt="2018-10-21T14:54:49.412" v="5" actId="478"/>
          <ac:picMkLst>
            <pc:docMk/>
            <pc:sldMk cId="3683889527" sldId="606"/>
            <ac:picMk id="6" creationId="{A083F88D-924D-4858-AC13-ED5EF330C22B}"/>
          </ac:picMkLst>
        </pc:picChg>
      </pc:sldChg>
      <pc:sldChg chg="del">
        <pc:chgData name="Lucas Jellema" userId="7e183fbb-84e0-44b3-9b03-0792bc8d162b" providerId="ADAL" clId="{51A20495-7FD1-4B7F-B0CA-4222103C5E76}" dt="2018-10-21T14:57:26.944" v="19" actId="2696"/>
        <pc:sldMkLst>
          <pc:docMk/>
          <pc:sldMk cId="133850666" sldId="607"/>
        </pc:sldMkLst>
      </pc:sldChg>
      <pc:sldChg chg="del">
        <pc:chgData name="Lucas Jellema" userId="7e183fbb-84e0-44b3-9b03-0792bc8d162b" providerId="ADAL" clId="{51A20495-7FD1-4B7F-B0CA-4222103C5E76}" dt="2018-10-21T15:04:36.579" v="27" actId="2696"/>
        <pc:sldMkLst>
          <pc:docMk/>
          <pc:sldMk cId="480147538" sldId="608"/>
        </pc:sldMkLst>
      </pc:sldChg>
      <pc:sldChg chg="del">
        <pc:chgData name="Lucas Jellema" userId="7e183fbb-84e0-44b3-9b03-0792bc8d162b" providerId="ADAL" clId="{51A20495-7FD1-4B7F-B0CA-4222103C5E76}" dt="2018-10-21T15:06:08.120" v="35" actId="2696"/>
        <pc:sldMkLst>
          <pc:docMk/>
          <pc:sldMk cId="1364932391" sldId="609"/>
        </pc:sldMkLst>
      </pc:sldChg>
      <pc:sldChg chg="del">
        <pc:chgData name="Lucas Jellema" userId="7e183fbb-84e0-44b3-9b03-0792bc8d162b" providerId="ADAL" clId="{51A20495-7FD1-4B7F-B0CA-4222103C5E76}" dt="2018-10-22T00:12:02.766" v="88" actId="2696"/>
        <pc:sldMkLst>
          <pc:docMk/>
          <pc:sldMk cId="1118940535" sldId="610"/>
        </pc:sldMkLst>
      </pc:sldChg>
      <pc:sldChg chg="del">
        <pc:chgData name="Lucas Jellema" userId="7e183fbb-84e0-44b3-9b03-0792bc8d162b" providerId="ADAL" clId="{51A20495-7FD1-4B7F-B0CA-4222103C5E76}" dt="2018-10-22T00:11:45.143" v="84" actId="2696"/>
        <pc:sldMkLst>
          <pc:docMk/>
          <pc:sldMk cId="3826083769" sldId="612"/>
        </pc:sldMkLst>
      </pc:sldChg>
      <pc:sldChg chg="del">
        <pc:chgData name="Lucas Jellema" userId="7e183fbb-84e0-44b3-9b03-0792bc8d162b" providerId="ADAL" clId="{51A20495-7FD1-4B7F-B0CA-4222103C5E76}" dt="2018-10-21T14:57:49.324" v="23" actId="2696"/>
        <pc:sldMkLst>
          <pc:docMk/>
          <pc:sldMk cId="4130986343" sldId="615"/>
        </pc:sldMkLst>
      </pc:sldChg>
      <pc:sldChg chg="del">
        <pc:chgData name="Lucas Jellema" userId="7e183fbb-84e0-44b3-9b03-0792bc8d162b" providerId="ADAL" clId="{51A20495-7FD1-4B7F-B0CA-4222103C5E76}" dt="2018-10-22T00:12:14.967" v="89" actId="2696"/>
        <pc:sldMkLst>
          <pc:docMk/>
          <pc:sldMk cId="3365049026" sldId="617"/>
        </pc:sldMkLst>
      </pc:sldChg>
      <pc:sldChg chg="del">
        <pc:chgData name="Lucas Jellema" userId="7e183fbb-84e0-44b3-9b03-0792bc8d162b" providerId="ADAL" clId="{51A20495-7FD1-4B7F-B0CA-4222103C5E76}" dt="2018-10-22T00:12:26.422" v="91" actId="2696"/>
        <pc:sldMkLst>
          <pc:docMk/>
          <pc:sldMk cId="2388313406" sldId="618"/>
        </pc:sldMkLst>
      </pc:sldChg>
      <pc:sldChg chg="ord">
        <pc:chgData name="Lucas Jellema" userId="7e183fbb-84e0-44b3-9b03-0792bc8d162b" providerId="ADAL" clId="{51A20495-7FD1-4B7F-B0CA-4222103C5E76}" dt="2018-10-21T15:06:03.321" v="34" actId="2696"/>
        <pc:sldMkLst>
          <pc:docMk/>
          <pc:sldMk cId="302438452" sldId="621"/>
        </pc:sldMkLst>
      </pc:sldChg>
      <pc:sldChg chg="add del">
        <pc:chgData name="Lucas Jellema" userId="7e183fbb-84e0-44b3-9b03-0792bc8d162b" providerId="ADAL" clId="{51A20495-7FD1-4B7F-B0CA-4222103C5E76}" dt="2018-10-21T15:05:15.626" v="31" actId="2696"/>
        <pc:sldMkLst>
          <pc:docMk/>
          <pc:sldMk cId="2643856118" sldId="624"/>
        </pc:sldMkLst>
      </pc:sldChg>
      <pc:sldChg chg="add del">
        <pc:chgData name="Lucas Jellema" userId="7e183fbb-84e0-44b3-9b03-0792bc8d162b" providerId="ADAL" clId="{51A20495-7FD1-4B7F-B0CA-4222103C5E76}" dt="2018-10-21T15:08:05.412" v="47" actId="2696"/>
        <pc:sldMkLst>
          <pc:docMk/>
          <pc:sldMk cId="3371215448" sldId="624"/>
        </pc:sldMkLst>
      </pc:sldChg>
      <pc:sldChg chg="add del">
        <pc:chgData name="Lucas Jellema" userId="7e183fbb-84e0-44b3-9b03-0792bc8d162b" providerId="ADAL" clId="{51A20495-7FD1-4B7F-B0CA-4222103C5E76}" dt="2018-10-21T15:08:05.412" v="47" actId="2696"/>
        <pc:sldMkLst>
          <pc:docMk/>
          <pc:sldMk cId="2994463330" sldId="625"/>
        </pc:sldMkLst>
      </pc:sldChg>
      <pc:sldChg chg="add del">
        <pc:chgData name="Lucas Jellema" userId="7e183fbb-84e0-44b3-9b03-0792bc8d162b" providerId="ADAL" clId="{51A20495-7FD1-4B7F-B0CA-4222103C5E76}" dt="2018-10-21T15:08:05.412" v="47" actId="2696"/>
        <pc:sldMkLst>
          <pc:docMk/>
          <pc:sldMk cId="1160640890" sldId="626"/>
        </pc:sldMkLst>
      </pc:sldChg>
      <pc:sldChg chg="add del">
        <pc:chgData name="Lucas Jellema" userId="7e183fbb-84e0-44b3-9b03-0792bc8d162b" providerId="ADAL" clId="{51A20495-7FD1-4B7F-B0CA-4222103C5E76}" dt="2018-10-21T15:08:05.412" v="47" actId="2696"/>
        <pc:sldMkLst>
          <pc:docMk/>
          <pc:sldMk cId="2040996187" sldId="627"/>
        </pc:sldMkLst>
      </pc:sldChg>
      <pc:sldChg chg="add del">
        <pc:chgData name="Lucas Jellema" userId="7e183fbb-84e0-44b3-9b03-0792bc8d162b" providerId="ADAL" clId="{51A20495-7FD1-4B7F-B0CA-4222103C5E76}" dt="2018-10-21T15:08:05.412" v="47" actId="2696"/>
        <pc:sldMkLst>
          <pc:docMk/>
          <pc:sldMk cId="3287066251" sldId="628"/>
        </pc:sldMkLst>
      </pc:sldChg>
      <pc:sldChg chg="add del setBg">
        <pc:chgData name="Lucas Jellema" userId="7e183fbb-84e0-44b3-9b03-0792bc8d162b" providerId="ADAL" clId="{51A20495-7FD1-4B7F-B0CA-4222103C5E76}" dt="2018-10-22T00:12:01.460" v="87" actId="2696"/>
        <pc:sldMkLst>
          <pc:docMk/>
          <pc:sldMk cId="4129523154" sldId="874"/>
        </pc:sldMkLst>
      </pc:sldChg>
      <pc:sldChg chg="add del">
        <pc:chgData name="Lucas Jellema" userId="7e183fbb-84e0-44b3-9b03-0792bc8d162b" providerId="ADAL" clId="{51A20495-7FD1-4B7F-B0CA-4222103C5E76}" dt="2018-10-22T00:09:19.725" v="57" actId="2696"/>
        <pc:sldMkLst>
          <pc:docMk/>
          <pc:sldMk cId="2845756959" sldId="2129"/>
        </pc:sldMkLst>
      </pc:sldChg>
      <pc:sldChg chg="add del">
        <pc:chgData name="Lucas Jellema" userId="7e183fbb-84e0-44b3-9b03-0792bc8d162b" providerId="ADAL" clId="{51A20495-7FD1-4B7F-B0CA-4222103C5E76}" dt="2018-10-22T00:09:19.725" v="57" actId="2696"/>
        <pc:sldMkLst>
          <pc:docMk/>
          <pc:sldMk cId="1169702818" sldId="2131"/>
        </pc:sldMkLst>
      </pc:sldChg>
      <pc:sldChg chg="add del">
        <pc:chgData name="Lucas Jellema" userId="7e183fbb-84e0-44b3-9b03-0792bc8d162b" providerId="ADAL" clId="{51A20495-7FD1-4B7F-B0CA-4222103C5E76}" dt="2018-10-22T00:09:19.725" v="57" actId="2696"/>
        <pc:sldMkLst>
          <pc:docMk/>
          <pc:sldMk cId="938956094" sldId="2267"/>
        </pc:sldMkLst>
      </pc:sldChg>
      <pc:sldChg chg="add del">
        <pc:chgData name="Lucas Jellema" userId="7e183fbb-84e0-44b3-9b03-0792bc8d162b" providerId="ADAL" clId="{51A20495-7FD1-4B7F-B0CA-4222103C5E76}" dt="2018-10-22T00:11:43.776" v="83" actId="2696"/>
        <pc:sldMkLst>
          <pc:docMk/>
          <pc:sldMk cId="451320291" sldId="2300"/>
        </pc:sldMkLst>
      </pc:sldChg>
      <pc:sldChg chg="add">
        <pc:chgData name="Lucas Jellema" userId="7e183fbb-84e0-44b3-9b03-0792bc8d162b" providerId="ADAL" clId="{51A20495-7FD1-4B7F-B0CA-4222103C5E76}" dt="2018-10-22T00:12:23.745" v="90" actId="2696"/>
        <pc:sldMkLst>
          <pc:docMk/>
          <pc:sldMk cId="2909137202" sldId="232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22-11-2018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9"/>
        <p:cNvGrpSpPr/>
        <p:nvPr/>
      </p:nvGrpSpPr>
      <p:grpSpPr>
        <a:xfrm>
          <a:off x="0" y="0"/>
          <a:ext cx="0" cy="0"/>
          <a:chOff x="0" y="0"/>
          <a:chExt cx="0" cy="0"/>
        </a:xfrm>
      </p:grpSpPr>
      <p:sp>
        <p:nvSpPr>
          <p:cNvPr id="1110" name="Shape 1110"/>
          <p:cNvSpPr>
            <a:spLocks noGrp="1" noRot="1" noChangeAspect="1"/>
          </p:cNvSpPr>
          <p:nvPr>
            <p:ph type="sldImg" idx="2"/>
          </p:nvPr>
        </p:nvSpPr>
        <p:spPr>
          <a:xfrm>
            <a:off x="382588" y="381000"/>
            <a:ext cx="4572000" cy="2573338"/>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med" len="med"/>
            <a:tailEnd type="none" w="med" len="med"/>
          </a:ln>
        </p:spPr>
      </p:sp>
      <p:sp>
        <p:nvSpPr>
          <p:cNvPr id="1111" name="Shape 1111"/>
          <p:cNvSpPr txBox="1">
            <a:spLocks noGrp="1"/>
          </p:cNvSpPr>
          <p:nvPr>
            <p:ph type="body" idx="1"/>
          </p:nvPr>
        </p:nvSpPr>
        <p:spPr>
          <a:xfrm>
            <a:off x="381000" y="3124200"/>
            <a:ext cx="6096000" cy="5334000"/>
          </a:xfrm>
          <a:prstGeom prst="rect">
            <a:avLst/>
          </a:prstGeom>
          <a:noFill/>
          <a:ln>
            <a:noFill/>
          </a:ln>
        </p:spPr>
        <p:txBody>
          <a:bodyPr lIns="0" tIns="0" rIns="0" bIns="91425" anchor="t" anchorCtr="0">
            <a:noAutofit/>
          </a:bodyPr>
          <a:lstStyle/>
          <a:p>
            <a:pPr marL="0" marR="0" lvl="0" indent="0" algn="l" rtl="0">
              <a:lnSpc>
                <a:spcPct val="90000"/>
              </a:lnSpc>
              <a:spcBef>
                <a:spcPts val="0"/>
              </a:spcBef>
              <a:buClr>
                <a:schemeClr val="dk1"/>
              </a:buClr>
              <a:buFont typeface="Calibri"/>
              <a:buNone/>
            </a:pPr>
            <a:endParaRPr sz="1017" b="0" i="0" u="none" strike="noStrike" cap="none" dirty="0">
              <a:solidFill>
                <a:schemeClr val="dk1"/>
              </a:solidFill>
              <a:latin typeface="Calibri"/>
              <a:ea typeface="Calibri"/>
              <a:cs typeface="Calibri"/>
              <a:sym typeface="Calibri"/>
            </a:endParaRPr>
          </a:p>
        </p:txBody>
      </p:sp>
      <p:sp>
        <p:nvSpPr>
          <p:cNvPr id="1112" name="Shape 1112"/>
          <p:cNvSpPr txBox="1">
            <a:spLocks noGrp="1"/>
          </p:cNvSpPr>
          <p:nvPr>
            <p:ph type="sldNum" idx="12"/>
          </p:nvPr>
        </p:nvSpPr>
        <p:spPr>
          <a:xfrm>
            <a:off x="5715000" y="8610600"/>
            <a:ext cx="762000" cy="227100"/>
          </a:xfrm>
          <a:prstGeom prst="rect">
            <a:avLst/>
          </a:prstGeom>
          <a:noFill/>
          <a:ln>
            <a:noFill/>
          </a:ln>
        </p:spPr>
        <p:txBody>
          <a:bodyPr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58595B"/>
              </a:buClr>
              <a:buSzPct val="25000"/>
              <a:buFont typeface="Calibri"/>
              <a:buNone/>
              <a:tabLst/>
              <a:defRPr/>
            </a:pPr>
            <a:fld id="{00000000-1234-1234-1234-123412341234}" type="slidenum">
              <a:rPr kumimoji="0" lang="en" sz="1200" b="0" i="0" u="none" strike="noStrike" kern="1200" cap="none" spc="0" normalizeH="0" baseline="0" noProof="0">
                <a:ln>
                  <a:noFill/>
                </a:ln>
                <a:solidFill>
                  <a:srgbClr val="58595B"/>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58595B"/>
                </a:buClr>
                <a:buSzPct val="25000"/>
                <a:buFont typeface="Calibri"/>
                <a:buNone/>
                <a:tabLst/>
                <a:defRPr/>
              </a:pPr>
              <a:t>2</a:t>
            </a:fld>
            <a:endParaRPr kumimoji="0" lang="en" sz="1200" b="0" i="0" u="none" strike="noStrike" kern="1200" cap="none" spc="0" normalizeH="0" baseline="0" noProof="0">
              <a:ln>
                <a:noFill/>
              </a:ln>
              <a:solidFill>
                <a:srgbClr val="58595B"/>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1817259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6944478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Functions-as-a-Service on Oracle Cloud Infrastructure</a:t>
            </a:r>
          </a:p>
          <a:p>
            <a:pPr marL="171450" indent="-171450">
              <a:buFont typeface="Arial" panose="020B0604020202020204" pitchFamily="34" charset="0"/>
              <a:buChar char="•"/>
            </a:pPr>
            <a:r>
              <a:rPr lang="en-US" dirty="0"/>
              <a:t>Fully managed, multi-tenant service</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t>No vendor lock-in - Based on the open-source Fn Project</a:t>
            </a:r>
          </a:p>
          <a:p>
            <a:pPr marL="171450" marR="0" lvl="0" indent="-171450" algn="l"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lang="en-US" dirty="0"/>
              <a:t>Pay per use</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28120999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Key features:</a:t>
            </a:r>
          </a:p>
          <a:p>
            <a:pPr marL="228600" indent="-228600">
              <a:buFont typeface="+mj-lt"/>
              <a:buAutoNum type="arabicPeriod"/>
            </a:pPr>
            <a:r>
              <a:rPr lang="en-US" dirty="0"/>
              <a:t>Open Source FaaS Engine – based on Fn Project</a:t>
            </a:r>
          </a:p>
          <a:p>
            <a:pPr marL="228600" indent="-228600">
              <a:buFont typeface="+mj-lt"/>
              <a:buAutoNum type="arabicPeriod"/>
            </a:pPr>
            <a:r>
              <a:rPr lang="en-US" dirty="0"/>
              <a:t>Container Native – Docker is a first class citizen. Packages and runs your functions in lightweight Docker containers</a:t>
            </a:r>
          </a:p>
          <a:p>
            <a:pPr marL="228600" indent="-228600">
              <a:buFont typeface="+mj-lt"/>
              <a:buAutoNum type="arabicPeriod"/>
            </a:pPr>
            <a:r>
              <a:rPr lang="en-US" dirty="0"/>
              <a:t>Function Development Kits – Additional set of libraries in Go, Node, Java, Ruby, Python to simplify function development</a:t>
            </a:r>
            <a:endParaRPr lang="en-US" dirty="0">
              <a:highlight>
                <a:srgbClr val="FFFF00"/>
              </a:highlight>
            </a:endParaRPr>
          </a:p>
          <a:p>
            <a:pPr marL="228600" indent="-228600">
              <a:buFont typeface="+mj-lt"/>
              <a:buAutoNum type="arabicPeriod"/>
            </a:pPr>
            <a:r>
              <a:rPr lang="en-US" dirty="0"/>
              <a:t>Triggers – HTTP, Events (from Oracle Cloud services like storage, database, apps like RightNow, NetSuite, etc.), </a:t>
            </a:r>
            <a:r>
              <a:rPr lang="en-US" dirty="0">
                <a:highlight>
                  <a:srgbClr val="FFFF00"/>
                </a:highlight>
              </a:rPr>
              <a:t>Streams (Kakfa, Event Hub Cloud Service), Timer (</a:t>
            </a:r>
            <a:r>
              <a:rPr lang="en-US" dirty="0" err="1">
                <a:highlight>
                  <a:srgbClr val="FFFF00"/>
                </a:highlight>
              </a:rPr>
              <a:t>Cron</a:t>
            </a:r>
            <a:r>
              <a:rPr lang="en-US" dirty="0">
                <a:highlight>
                  <a:srgbClr val="FFFF00"/>
                </a:highlight>
              </a:rPr>
              <a:t>)</a:t>
            </a:r>
          </a:p>
          <a:p>
            <a:pPr marL="228600" indent="-228600">
              <a:buFont typeface="+mj-lt"/>
              <a:buAutoNum type="arabicPeriod"/>
            </a:pPr>
            <a:r>
              <a:rPr lang="en-US" dirty="0">
                <a:highlight>
                  <a:srgbClr val="FFFF00"/>
                </a:highlight>
              </a:rPr>
              <a:t>Pay per use</a:t>
            </a:r>
            <a:r>
              <a:rPr lang="en-US" dirty="0"/>
              <a:t> – fine grained billing, pay for execution time, not for idle time</a:t>
            </a:r>
          </a:p>
          <a:p>
            <a:pPr marL="228600" marR="0" lvl="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highlight>
                  <a:srgbClr val="FFFF00"/>
                </a:highlight>
              </a:rPr>
              <a:t>Advanced diagnostics – Platform provides details metrics and execution</a:t>
            </a:r>
            <a:r>
              <a:rPr lang="en-US" dirty="0"/>
              <a:t> logs</a:t>
            </a:r>
          </a:p>
          <a:p>
            <a:pPr marL="228600" marR="0" lvl="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dirty="0"/>
              <a:t>Secure workload isolation</a:t>
            </a:r>
          </a:p>
          <a:p>
            <a:pPr marL="228600" indent="-228600">
              <a:buFont typeface="+mj-lt"/>
              <a:buAutoNum type="arabicPeriod"/>
            </a:pPr>
            <a:r>
              <a:rPr lang="en-US" dirty="0"/>
              <a:t>Auto scale</a:t>
            </a:r>
          </a:p>
          <a:p>
            <a:pPr marL="228600" indent="-228600">
              <a:buFont typeface="+mj-lt"/>
              <a:buAutoNum type="arabicPeriod"/>
            </a:pPr>
            <a:r>
              <a:rPr lang="en-US" dirty="0"/>
              <a:t>Highly available</a:t>
            </a:r>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3216566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Sombrerome.fnproject.io</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25</a:t>
            </a:fld>
            <a:endParaRPr lang="nl-NL"/>
          </a:p>
        </p:txBody>
      </p:sp>
    </p:spTree>
    <p:extLst>
      <p:ext uri="{BB962C8B-B14F-4D97-AF65-F5344CB8AC3E}">
        <p14:creationId xmlns:p14="http://schemas.microsoft.com/office/powerpoint/2010/main" val="286669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pPr>
              <a:lnSpc>
                <a:spcPct val="90000"/>
              </a:lnSpc>
            </a:pPr>
            <a:endParaRPr lang="en-US" sz="1100" dirty="0">
              <a:solidFill>
                <a:schemeClr val="bg1">
                  <a:lumMod val="65000"/>
                </a:schemeClr>
              </a:solidFill>
            </a:endParaRPr>
          </a:p>
          <a:p>
            <a:endParaRPr lang="en-US" dirty="0"/>
          </a:p>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8595B"/>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srgbClr val="58595B"/>
              </a:solidFill>
              <a:effectLst/>
              <a:uLnTx/>
              <a:uFillTx/>
              <a:latin typeface="Calibri"/>
              <a:ea typeface="+mn-ea"/>
              <a:cs typeface="+mn-cs"/>
            </a:endParaRPr>
          </a:p>
        </p:txBody>
      </p:sp>
    </p:spTree>
    <p:extLst>
      <p:ext uri="{BB962C8B-B14F-4D97-AF65-F5344CB8AC3E}">
        <p14:creationId xmlns:p14="http://schemas.microsoft.com/office/powerpoint/2010/main" val="40167708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en-US"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296676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72D9AE-7182-4680-8F79-479C4181FF08}" type="slidenum">
              <a:rPr kumimoji="0" lang="uk-UA" sz="1200" b="0" i="0" u="none" strike="noStrike" kern="1200" cap="none" spc="0" normalizeH="0" baseline="0" noProof="0" smtClean="0">
                <a:ln>
                  <a:noFill/>
                </a:ln>
                <a:solidFill>
                  <a:srgbClr val="5F5F5F"/>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uk-UA" sz="1200" b="0" i="0" u="none" strike="noStrike" kern="1200" cap="none" spc="0" normalizeH="0" baseline="0" noProof="0">
              <a:ln>
                <a:noFill/>
              </a:ln>
              <a:solidFill>
                <a:srgbClr val="5F5F5F"/>
              </a:solidFill>
              <a:effectLst/>
              <a:uLnTx/>
              <a:uFillTx/>
              <a:latin typeface="Calibri"/>
              <a:ea typeface="+mn-ea"/>
              <a:cs typeface="+mn-cs"/>
            </a:endParaRPr>
          </a:p>
        </p:txBody>
      </p:sp>
    </p:spTree>
    <p:extLst>
      <p:ext uri="{BB962C8B-B14F-4D97-AF65-F5344CB8AC3E}">
        <p14:creationId xmlns:p14="http://schemas.microsoft.com/office/powerpoint/2010/main" val="24586520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1" i="1" u="none" strike="noStrike" kern="1200" baseline="0" dirty="0">
                <a:solidFill>
                  <a:schemeClr val="tx1"/>
                </a:solidFill>
                <a:latin typeface="+mn-lt"/>
                <a:ea typeface="+mn-ea"/>
                <a:cs typeface="+mn-cs"/>
              </a:rPr>
              <a:t>Beyond</a:t>
            </a:r>
            <a:r>
              <a:rPr lang="en-US" sz="1200" b="0" i="0" u="none" strike="noStrike" kern="1200" baseline="0" dirty="0">
                <a:solidFill>
                  <a:schemeClr val="tx1"/>
                </a:solidFill>
                <a:latin typeface="+mn-lt"/>
                <a:ea typeface="+mn-ea"/>
                <a:cs typeface="+mn-cs"/>
              </a:rPr>
              <a:t> Kubernetes - A "Container Native Platform"</a:t>
            </a:r>
          </a:p>
          <a:p>
            <a:pPr rtl="0"/>
            <a:r>
              <a:rPr lang="en-US" sz="1200" b="0" i="0" u="none" strike="noStrike" kern="1200" baseline="0" dirty="0">
                <a:solidFill>
                  <a:schemeClr val="tx1"/>
                </a:solidFill>
                <a:latin typeface="+mn-lt"/>
                <a:ea typeface="+mn-ea"/>
                <a:cs typeface="+mn-cs"/>
              </a:rPr>
              <a:t>Built on </a:t>
            </a:r>
            <a:r>
              <a:rPr lang="en-US" sz="1200" b="0" i="1" u="none" strike="noStrike" kern="1200" baseline="0" dirty="0">
                <a:solidFill>
                  <a:schemeClr val="tx1"/>
                </a:solidFill>
                <a:latin typeface="+mn-lt"/>
                <a:ea typeface="+mn-ea"/>
                <a:cs typeface="+mn-cs"/>
              </a:rPr>
              <a:t>OKE</a:t>
            </a:r>
            <a:r>
              <a:rPr lang="en-US" sz="1200" b="0" i="0" u="none" strike="noStrike" kern="1200" baseline="0" dirty="0">
                <a:solidFill>
                  <a:schemeClr val="tx1"/>
                </a:solidFill>
                <a:latin typeface="+mn-lt"/>
                <a:ea typeface="+mn-ea"/>
                <a:cs typeface="+mn-cs"/>
              </a:rPr>
              <a:t> and </a:t>
            </a:r>
            <a:r>
              <a:rPr lang="en-US" sz="1200" b="0" i="1" u="none" strike="noStrike" kern="1200" baseline="0" dirty="0">
                <a:solidFill>
                  <a:schemeClr val="tx1"/>
                </a:solidFill>
                <a:latin typeface="+mn-lt"/>
                <a:ea typeface="+mn-ea"/>
                <a:cs typeface="+mn-cs"/>
              </a:rPr>
              <a:t>OCI</a:t>
            </a:r>
            <a:r>
              <a:rPr lang="en-US" sz="1200" b="0" i="0" u="none" strike="noStrike" kern="1200" baseline="0" dirty="0">
                <a:solidFill>
                  <a:schemeClr val="tx1"/>
                </a:solidFill>
                <a:latin typeface="+mn-lt"/>
                <a:ea typeface="+mn-ea"/>
                <a:cs typeface="+mn-cs"/>
              </a:rPr>
              <a:t> Registry, leverages</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industry standards, open source tooling</a:t>
            </a:r>
          </a:p>
          <a:p>
            <a:pPr rtl="0"/>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Enables easy and</a:t>
            </a:r>
            <a:r>
              <a:rPr lang="en-US" sz="1200" b="0" i="0" u="none" strike="noStrike" kern="1200" baseline="0" dirty="0">
                <a:solidFill>
                  <a:schemeClr val="tx1"/>
                </a:solidFill>
                <a:latin typeface="+mn-lt"/>
                <a:ea typeface="+mn-ea"/>
                <a:cs typeface="+mn-cs"/>
              </a:rPr>
              <a:t> flexible extensions to</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create a complete, customized stack</a:t>
            </a:r>
          </a:p>
          <a:p>
            <a:pPr rtl="0"/>
            <a:r>
              <a:rPr lang="fr-FR" sz="1200" b="0" i="0" u="none" strike="noStrike" kern="1200" baseline="0" dirty="0">
                <a:solidFill>
                  <a:schemeClr val="tx1"/>
                </a:solidFill>
                <a:latin typeface="+mn-lt"/>
                <a:ea typeface="+mn-ea"/>
                <a:cs typeface="+mn-cs"/>
              </a:rPr>
              <a:t>F </a:t>
            </a: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Cluster add-ons for</a:t>
            </a:r>
            <a:r>
              <a:rPr lang="en-US" sz="1200" b="0" i="0" u="none" strike="noStrike" kern="1200" baseline="0" dirty="0">
                <a:solidFill>
                  <a:schemeClr val="tx1"/>
                </a:solidFill>
                <a:latin typeface="+mn-lt"/>
                <a:ea typeface="+mn-ea"/>
                <a:cs typeface="+mn-cs"/>
              </a:rPr>
              <a:t> in-cluster extensions</a:t>
            </a:r>
          </a:p>
          <a:p>
            <a:pPr rtl="0"/>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Integrated</a:t>
            </a:r>
            <a:r>
              <a:rPr lang="en-US" sz="1200" b="0" i="0" u="none" strike="noStrike" kern="1200" baseline="0" dirty="0">
                <a:solidFill>
                  <a:schemeClr val="tx1"/>
                </a:solidFill>
                <a:latin typeface="+mn-lt"/>
                <a:ea typeface="+mn-ea"/>
                <a:cs typeface="+mn-cs"/>
              </a:rPr>
              <a:t> end-to-end security</a:t>
            </a:r>
            <a:br>
              <a:rPr lang="en-US" sz="1200" b="0" i="0" u="none" strike="noStrike" kern="1200" baseline="0" dirty="0">
                <a:solidFill>
                  <a:schemeClr val="tx1"/>
                </a:solidFill>
                <a:latin typeface="+mn-lt"/>
                <a:ea typeface="+mn-ea"/>
                <a:cs typeface="+mn-cs"/>
              </a:rPr>
            </a:br>
            <a:r>
              <a:rPr lang="en-US" sz="1200" b="0" i="0" u="none" strike="noStrike" kern="1200" baseline="0" dirty="0">
                <a:solidFill>
                  <a:schemeClr val="tx1"/>
                </a:solidFill>
                <a:latin typeface="+mn-lt"/>
                <a:ea typeface="+mn-ea"/>
                <a:cs typeface="+mn-cs"/>
              </a:rPr>
              <a:t>- </a:t>
            </a:r>
            <a:r>
              <a:rPr lang="en-US" sz="1200" b="0" i="1" u="none" strike="noStrike" kern="1200" baseline="0" dirty="0">
                <a:solidFill>
                  <a:schemeClr val="tx1"/>
                </a:solidFill>
                <a:latin typeface="+mn-lt"/>
                <a:ea typeface="+mn-ea"/>
                <a:cs typeface="+mn-cs"/>
              </a:rPr>
              <a:t>Policy</a:t>
            </a:r>
            <a:r>
              <a:rPr lang="en-US" sz="1200" b="0" i="0" u="none" strike="noStrike" kern="1200" baseline="0" dirty="0">
                <a:solidFill>
                  <a:schemeClr val="tx1"/>
                </a:solidFill>
                <a:latin typeface="+mn-lt"/>
                <a:ea typeface="+mn-ea"/>
                <a:cs typeface="+mn-cs"/>
              </a:rPr>
              <a:t> management, scanning, auditing, </a:t>
            </a:r>
            <a:r>
              <a:rPr lang="en-US" sz="1200" b="0" i="0" u="none" strike="noStrike" kern="1200" baseline="0" dirty="0" err="1">
                <a:solidFill>
                  <a:schemeClr val="tx1"/>
                </a:solidFill>
                <a:latin typeface="+mn-lt"/>
                <a:ea typeface="+mn-ea"/>
                <a:cs typeface="+mn-cs"/>
              </a:rPr>
              <a:t>auth</a:t>
            </a:r>
            <a:endParaRPr lang="en-US" sz="1200" b="0" i="0" u="none" strike="noStrike" kern="1200" baseline="0" dirty="0">
              <a:solidFill>
                <a:schemeClr val="tx1"/>
              </a:solidFill>
              <a:latin typeface="+mn-lt"/>
              <a:ea typeface="+mn-ea"/>
              <a:cs typeface="+mn-cs"/>
            </a:endParaRPr>
          </a:p>
          <a:p>
            <a:pPr rtl="0"/>
            <a:r>
              <a:rPr lang="en-US" sz="1200" b="0" i="1" u="none" strike="noStrike" kern="1200" baseline="0" dirty="0">
                <a:solidFill>
                  <a:schemeClr val="tx1"/>
                </a:solidFill>
                <a:latin typeface="+mn-lt"/>
                <a:ea typeface="+mn-ea"/>
                <a:cs typeface="+mn-cs"/>
              </a:rPr>
              <a:t>Full visibility</a:t>
            </a:r>
          </a:p>
          <a:p>
            <a:pPr rtl="0"/>
            <a:r>
              <a:rPr lang="en-US" sz="1200" b="0" i="1" u="none" strike="noStrike" kern="1200" baseline="0" dirty="0">
                <a:solidFill>
                  <a:schemeClr val="tx1"/>
                </a:solidFill>
                <a:latin typeface="+mn-lt"/>
                <a:ea typeface="+mn-ea"/>
                <a:cs typeface="+mn-cs"/>
              </a:rPr>
              <a:t>- ELK, Prometheus, Grafana</a:t>
            </a:r>
          </a:p>
          <a:p>
            <a:pPr rtl="0"/>
            <a:r>
              <a:rPr lang="en-US" sz="1200" b="0" i="1" u="none" strike="noStrike" kern="1200" baseline="0" dirty="0">
                <a:solidFill>
                  <a:schemeClr val="tx1"/>
                </a:solidFill>
                <a:latin typeface="+mn-lt"/>
                <a:ea typeface="+mn-ea"/>
                <a:cs typeface="+mn-cs"/>
              </a:rPr>
              <a:t>Service Brokers / Catalog</a:t>
            </a:r>
          </a:p>
          <a:p>
            <a:pPr rtl="0"/>
            <a:r>
              <a:rPr lang="en-US" sz="1200" b="0" i="1" u="none" strike="noStrike" kern="1200" baseline="0" dirty="0">
                <a:solidFill>
                  <a:schemeClr val="tx1"/>
                </a:solidFill>
                <a:latin typeface="+mn-lt"/>
                <a:ea typeface="+mn-ea"/>
                <a:cs typeface="+mn-cs"/>
              </a:rPr>
              <a:t>- Integrate container based apps with a wide</a:t>
            </a:r>
            <a:br>
              <a:rPr lang="en-US" sz="1200" b="0" i="1" u="none" strike="noStrike" kern="1200" baseline="0" dirty="0">
                <a:solidFill>
                  <a:schemeClr val="tx1"/>
                </a:solidFill>
                <a:latin typeface="+mn-lt"/>
                <a:ea typeface="+mn-ea"/>
                <a:cs typeface="+mn-cs"/>
              </a:rPr>
            </a:br>
            <a:r>
              <a:rPr lang="en-US" sz="1200" b="0" i="1" u="none" strike="noStrike" kern="1200" baseline="0" dirty="0">
                <a:solidFill>
                  <a:schemeClr val="tx1"/>
                </a:solidFill>
                <a:latin typeface="+mn-lt"/>
                <a:ea typeface="+mn-ea"/>
                <a:cs typeface="+mn-cs"/>
              </a:rPr>
              <a:t>range of OCI cloud services</a:t>
            </a:r>
          </a:p>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9024860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normAutofit fontScale="55000" lnSpcReduction="20000"/>
          </a:bodyPr>
          <a:lstStyle/>
          <a:p>
            <a:pPr marL="228600" indent="-228600">
              <a:spcBef>
                <a:spcPts val="0"/>
              </a:spcBef>
              <a:buChar char="•"/>
            </a:pPr>
            <a:endParaRPr lang="en-US" dirty="0"/>
          </a:p>
          <a:p>
            <a:pPr marL="228600" indent="-228600">
              <a:spcBef>
                <a:spcPts val="0"/>
              </a:spcBef>
              <a:buChar char="•"/>
            </a:pPr>
            <a:r>
              <a:rPr lang="en-US" dirty="0"/>
              <a:t>Initiatives in the initial phase </a:t>
            </a:r>
          </a:p>
          <a:p>
            <a:pPr marL="502920" lvl="1" indent="-228600">
              <a:spcBef>
                <a:spcPts val="0"/>
              </a:spcBef>
            </a:pPr>
            <a:r>
              <a:rPr lang="en-US" dirty="0"/>
              <a:t>Helm Workflow Manager</a:t>
            </a:r>
          </a:p>
          <a:p>
            <a:pPr marL="731520" lvl="2" indent="-182880">
              <a:spcBef>
                <a:spcPts val="0"/>
              </a:spcBef>
              <a:buChar char="•"/>
            </a:pPr>
            <a:r>
              <a:rPr lang="en-US" dirty="0"/>
              <a:t>Enhanced industrial strength Workflow Manager complementing OKE cluster lifecycle</a:t>
            </a:r>
          </a:p>
          <a:p>
            <a:pPr marL="731520" lvl="2" indent="-182880">
              <a:spcBef>
                <a:spcPts val="0"/>
              </a:spcBef>
              <a:buChar char="•"/>
            </a:pPr>
            <a:r>
              <a:rPr lang="en-US" dirty="0"/>
              <a:t>Foundational component for MPK</a:t>
            </a:r>
          </a:p>
          <a:p>
            <a:pPr marL="502920" lvl="1" indent="-228600">
              <a:spcBef>
                <a:spcPts val="0"/>
              </a:spcBef>
            </a:pPr>
            <a:r>
              <a:rPr lang="en-US" dirty="0"/>
              <a:t>Service Catalog</a:t>
            </a:r>
          </a:p>
          <a:p>
            <a:pPr marL="731520" lvl="2" indent="-182880">
              <a:spcBef>
                <a:spcPts val="0"/>
              </a:spcBef>
              <a:buChar char="•"/>
            </a:pPr>
            <a:r>
              <a:rPr lang="en-US" dirty="0"/>
              <a:t>In Cluster Service Catalog and OSB based Service Broker enabling binding OCI Services </a:t>
            </a:r>
          </a:p>
          <a:p>
            <a:pPr marL="502920" lvl="1" indent="-228600">
              <a:spcBef>
                <a:spcPts val="0"/>
              </a:spcBef>
            </a:pPr>
            <a:r>
              <a:rPr lang="en-US" dirty="0"/>
              <a:t>Add on Store</a:t>
            </a:r>
          </a:p>
          <a:p>
            <a:pPr marL="731520" lvl="2" indent="-182880">
              <a:spcBef>
                <a:spcPts val="0"/>
              </a:spcBef>
              <a:buChar char="•"/>
            </a:pPr>
            <a:r>
              <a:rPr lang="en-US" dirty="0"/>
              <a:t>Integration with OCI Marketplace for Add </a:t>
            </a:r>
            <a:r>
              <a:rPr lang="en-US" dirty="0" err="1"/>
              <a:t>Ons</a:t>
            </a:r>
            <a:r>
              <a:rPr lang="en-US" dirty="0"/>
              <a:t> enabling installing OSS components on OKE</a:t>
            </a:r>
          </a:p>
          <a:p>
            <a:pPr marL="502920" lvl="1" indent="-228600">
              <a:spcBef>
                <a:spcPts val="0"/>
              </a:spcBef>
            </a:pPr>
            <a:r>
              <a:rPr lang="en-US" dirty="0"/>
              <a:t>Managed </a:t>
            </a:r>
            <a:r>
              <a:rPr lang="en-US" dirty="0" err="1"/>
              <a:t>Istio</a:t>
            </a:r>
            <a:r>
              <a:rPr lang="en-US" dirty="0"/>
              <a:t> / </a:t>
            </a:r>
            <a:r>
              <a:rPr lang="en-US" dirty="0" err="1"/>
              <a:t>Istio</a:t>
            </a:r>
            <a:r>
              <a:rPr lang="en-US" dirty="0"/>
              <a:t>  via Add </a:t>
            </a:r>
            <a:r>
              <a:rPr lang="en-US" dirty="0" err="1"/>
              <a:t>Ons</a:t>
            </a:r>
            <a:r>
              <a:rPr lang="en-US" dirty="0"/>
              <a:t> catalog</a:t>
            </a:r>
          </a:p>
          <a:p>
            <a:pPr marL="731520" lvl="2" indent="-182880">
              <a:spcBef>
                <a:spcPts val="0"/>
              </a:spcBef>
              <a:buChar char="•"/>
            </a:pPr>
            <a:r>
              <a:rPr lang="en-US" dirty="0"/>
              <a:t>Out of the box support for </a:t>
            </a:r>
            <a:r>
              <a:rPr lang="en-US" dirty="0" err="1"/>
              <a:t>Istio</a:t>
            </a:r>
            <a:r>
              <a:rPr lang="en-US" dirty="0"/>
              <a:t> on OKE clusters</a:t>
            </a:r>
          </a:p>
          <a:p>
            <a:pPr marL="731520" lvl="2" indent="-182880">
              <a:spcBef>
                <a:spcPts val="0"/>
              </a:spcBef>
              <a:buChar char="•"/>
            </a:pPr>
            <a:r>
              <a:rPr lang="en-US" dirty="0"/>
              <a:t>Available as a Add On in the short term</a:t>
            </a:r>
          </a:p>
          <a:p>
            <a:pPr marL="502920" lvl="1" indent="-228600">
              <a:spcBef>
                <a:spcPts val="0"/>
              </a:spcBef>
            </a:pPr>
            <a:r>
              <a:rPr lang="en-US" dirty="0"/>
              <a:t>Telemetry and Logging - Sauron</a:t>
            </a:r>
          </a:p>
          <a:p>
            <a:pPr marL="731520" lvl="2" indent="-182880">
              <a:spcBef>
                <a:spcPts val="0"/>
              </a:spcBef>
              <a:buChar char="•"/>
            </a:pPr>
            <a:r>
              <a:rPr lang="en-US" dirty="0"/>
              <a:t>Container Native integration for Prometheus and ELK stack ( CNCF tools</a:t>
            </a:r>
          </a:p>
          <a:p>
            <a:pPr marL="731520" lvl="2" indent="-182880">
              <a:spcBef>
                <a:spcPts val="0"/>
              </a:spcBef>
              <a:buChar char="•"/>
            </a:pPr>
            <a:endParaRPr lang="en-US" dirty="0">
              <a:cs typeface="Calibri"/>
            </a:endParaRPr>
          </a:p>
          <a:p>
            <a:pPr marL="228600" indent="-228600">
              <a:lnSpc>
                <a:spcPct val="90000"/>
              </a:lnSpc>
              <a:spcBef>
                <a:spcPts val="1200"/>
              </a:spcBef>
              <a:buChar char="•"/>
            </a:pPr>
            <a:r>
              <a:rPr lang="en-US" dirty="0"/>
              <a:t>Helm Workflow Manager</a:t>
            </a:r>
          </a:p>
          <a:p>
            <a:pPr marL="502920" lvl="1" indent="-228600">
              <a:lnSpc>
                <a:spcPct val="90000"/>
              </a:lnSpc>
              <a:spcBef>
                <a:spcPts val="800"/>
              </a:spcBef>
              <a:buChar char="•"/>
            </a:pPr>
            <a:r>
              <a:rPr lang="en-US" dirty="0"/>
              <a:t>Drive the installation and management of components to an OKE cluster</a:t>
            </a:r>
          </a:p>
          <a:p>
            <a:pPr marL="502920" lvl="1" indent="-228600">
              <a:lnSpc>
                <a:spcPct val="90000"/>
              </a:lnSpc>
              <a:spcBef>
                <a:spcPts val="800"/>
              </a:spcBef>
              <a:buChar char="•"/>
            </a:pPr>
            <a:r>
              <a:rPr lang="en-US" dirty="0"/>
              <a:t>Reliable workflow based on Helm</a:t>
            </a:r>
          </a:p>
          <a:p>
            <a:pPr marL="502920" lvl="1" indent="-228600">
              <a:lnSpc>
                <a:spcPct val="90000"/>
              </a:lnSpc>
              <a:spcBef>
                <a:spcPts val="800"/>
              </a:spcBef>
              <a:buChar char="•"/>
            </a:pPr>
            <a:r>
              <a:rPr lang="en-US" dirty="0"/>
              <a:t>Enable installation of components  during cluster creation as well additional components from the Add On store on an existing cluster</a:t>
            </a:r>
          </a:p>
          <a:p>
            <a:pPr marL="502920" lvl="1" indent="-228600">
              <a:lnSpc>
                <a:spcPct val="90000"/>
              </a:lnSpc>
              <a:spcBef>
                <a:spcPts val="800"/>
              </a:spcBef>
              <a:buChar char="•"/>
            </a:pPr>
            <a:r>
              <a:rPr lang="en-US" dirty="0"/>
              <a:t>Foundational component for </a:t>
            </a:r>
          </a:p>
          <a:p>
            <a:pPr marL="731520" lvl="2" indent="-182880">
              <a:lnSpc>
                <a:spcPct val="90000"/>
              </a:lnSpc>
            </a:pPr>
            <a:r>
              <a:rPr lang="en-US" dirty="0" err="1"/>
              <a:t>Istio</a:t>
            </a:r>
            <a:r>
              <a:rPr lang="en-US" dirty="0"/>
              <a:t>,</a:t>
            </a:r>
          </a:p>
          <a:p>
            <a:pPr marL="731520" lvl="2" indent="-182880">
              <a:lnSpc>
                <a:spcPct val="90000"/>
              </a:lnSpc>
            </a:pPr>
            <a:r>
              <a:rPr lang="en-US" dirty="0"/>
              <a:t>Service Broker </a:t>
            </a:r>
          </a:p>
          <a:p>
            <a:pPr marL="731520" lvl="2" indent="-182880">
              <a:lnSpc>
                <a:spcPct val="90000"/>
              </a:lnSpc>
            </a:pPr>
            <a:r>
              <a:rPr lang="en-US" dirty="0"/>
              <a:t>Event Broker</a:t>
            </a:r>
          </a:p>
          <a:p>
            <a:pPr lvl="1">
              <a:lnSpc>
                <a:spcPct val="90000"/>
              </a:lnSpc>
            </a:pPr>
            <a:r>
              <a:rPr lang="en-US" dirty="0"/>
              <a:t>Extend the OCI Market place to host OSS components which are Kubernetes native</a:t>
            </a:r>
          </a:p>
          <a:p>
            <a:pPr marL="502920" lvl="1" indent="-228600">
              <a:lnSpc>
                <a:spcPct val="90000"/>
              </a:lnSpc>
              <a:spcBef>
                <a:spcPts val="800"/>
              </a:spcBef>
            </a:pPr>
            <a:r>
              <a:rPr lang="en-US" dirty="0"/>
              <a:t>Enables applications to use components that are not yet available as managed services</a:t>
            </a:r>
          </a:p>
          <a:p>
            <a:pPr marL="731520" lvl="2" indent="-182880">
              <a:lnSpc>
                <a:spcPct val="90000"/>
              </a:lnSpc>
            </a:pPr>
            <a:r>
              <a:rPr lang="en-US" dirty="0"/>
              <a:t>E.g. Caching layer, OSS queuing layer</a:t>
            </a:r>
          </a:p>
          <a:p>
            <a:pPr marL="502920" lvl="1" indent="-228600">
              <a:lnSpc>
                <a:spcPct val="90000"/>
              </a:lnSpc>
              <a:spcBef>
                <a:spcPts val="800"/>
              </a:spcBef>
            </a:pPr>
            <a:r>
              <a:rPr lang="en-US" dirty="0"/>
              <a:t>Integrate with Helm Workflow Manager to deploy and manage these components on OKE</a:t>
            </a:r>
          </a:p>
          <a:p>
            <a:pPr marL="502920" lvl="1" indent="-228600">
              <a:lnSpc>
                <a:spcPct val="90000"/>
              </a:lnSpc>
              <a:spcBef>
                <a:spcPts val="800"/>
              </a:spcBef>
            </a:pPr>
            <a:r>
              <a:rPr lang="en-US" dirty="0"/>
              <a:t>Extend the Market place UI</a:t>
            </a:r>
          </a:p>
        </p:txBody>
      </p:sp>
      <p:sp>
        <p:nvSpPr>
          <p:cNvPr id="4" name="Slide Number Placeholder 3"/>
          <p:cNvSpPr>
            <a:spLocks noGrp="1"/>
          </p:cNvSpPr>
          <p:nvPr>
            <p:ph type="sldNum" sz="quarter" idx="5"/>
          </p:nvPr>
        </p:nvSpPr>
        <p:spPr/>
        <p:txBody>
          <a:bodyPr/>
          <a:lstStyle/>
          <a:p>
            <a:fld id="{8C72D9AE-7182-4680-8F79-479C4181FF08}" type="slidenum">
              <a:rPr lang="en-US">
                <a:solidFill>
                  <a:srgbClr val="5F5F5F"/>
                </a:solidFill>
              </a:rPr>
              <a:pPr/>
              <a:t>8</a:t>
            </a:fld>
            <a:endParaRPr lang="en-US">
              <a:solidFill>
                <a:srgbClr val="5F5F5F"/>
              </a:solidFill>
            </a:endParaRPr>
          </a:p>
        </p:txBody>
      </p:sp>
    </p:spTree>
    <p:extLst>
      <p:ext uri="{BB962C8B-B14F-4D97-AF65-F5344CB8AC3E}">
        <p14:creationId xmlns:p14="http://schemas.microsoft.com/office/powerpoint/2010/main" val="377251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14</a:t>
            </a:fld>
            <a:endParaRPr lang="uk-UA" dirty="0"/>
          </a:p>
        </p:txBody>
      </p:sp>
    </p:spTree>
    <p:extLst>
      <p:ext uri="{BB962C8B-B14F-4D97-AF65-F5344CB8AC3E}">
        <p14:creationId xmlns:p14="http://schemas.microsoft.com/office/powerpoint/2010/main" val="696988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16</a:t>
            </a:fld>
            <a:endParaRPr lang="uk-UA" dirty="0"/>
          </a:p>
        </p:txBody>
      </p:sp>
    </p:spTree>
    <p:extLst>
      <p:ext uri="{BB962C8B-B14F-4D97-AF65-F5344CB8AC3E}">
        <p14:creationId xmlns:p14="http://schemas.microsoft.com/office/powerpoint/2010/main" val="752488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r>
              <a:rPr lang="en-US" dirty="0"/>
              <a:t>Talk to the picture, How SB arch is currently</a:t>
            </a:r>
            <a:r>
              <a:rPr lang="en-US" baseline="0" dirty="0"/>
              <a:t> implemented</a:t>
            </a:r>
            <a:endParaRPr lang="en-US" dirty="0"/>
          </a:p>
          <a:p>
            <a:r>
              <a:rPr lang="en-US" dirty="0"/>
              <a:t>Managed</a:t>
            </a:r>
            <a:r>
              <a:rPr lang="en-US" baseline="0" dirty="0"/>
              <a:t> Service == PAAS Service</a:t>
            </a:r>
          </a:p>
          <a:p>
            <a:endParaRPr lang="en-US" dirty="0"/>
          </a:p>
        </p:txBody>
      </p:sp>
      <p:sp>
        <p:nvSpPr>
          <p:cNvPr id="4" name="Slide Number Placeholder 3"/>
          <p:cNvSpPr>
            <a:spLocks noGrp="1"/>
          </p:cNvSpPr>
          <p:nvPr>
            <p:ph type="sldNum" sz="quarter" idx="10"/>
          </p:nvPr>
        </p:nvSpPr>
        <p:spPr/>
        <p:txBody>
          <a:bodyPr/>
          <a:lstStyle/>
          <a:p>
            <a:fld id="{8C72D9AE-7182-4680-8F79-479C4181FF08}" type="slidenum">
              <a:rPr lang="uk-UA" smtClean="0"/>
              <a:t>17</a:t>
            </a:fld>
            <a:endParaRPr lang="uk-UA" dirty="0"/>
          </a:p>
        </p:txBody>
      </p:sp>
    </p:spTree>
    <p:extLst>
      <p:ext uri="{BB962C8B-B14F-4D97-AF65-F5344CB8AC3E}">
        <p14:creationId xmlns:p14="http://schemas.microsoft.com/office/powerpoint/2010/main" val="13796045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8.jp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9.jp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0.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Master" Target="../slideMasters/slideMaster4.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4.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slideMaster" Target="../slideMasters/slideMaster4.xml"/><Relationship Id="rId1" Type="http://schemas.openxmlformats.org/officeDocument/2006/relationships/themeOverride" Target="../theme/themeOverride1.xml"/><Relationship Id="rId4" Type="http://schemas.openxmlformats.org/officeDocument/2006/relationships/image" Target="../media/image4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4.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46.jpeg"/><Relationship Id="rId4" Type="http://schemas.openxmlformats.org/officeDocument/2006/relationships/image" Target="../media/image45.jpe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48.jp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50.jpg"/></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52.jpeg"/></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50.jpg"/></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24.jpeg"/><Relationship Id="rId1" Type="http://schemas.openxmlformats.org/officeDocument/2006/relationships/slideMaster" Target="../slideMasters/slideMaster5.xml"/><Relationship Id="rId6" Type="http://schemas.openxmlformats.org/officeDocument/2006/relationships/image" Target="../media/image52.jpeg"/><Relationship Id="rId5" Type="http://schemas.openxmlformats.org/officeDocument/2006/relationships/image" Target="../media/image19.png"/><Relationship Id="rId4" Type="http://schemas.microsoft.com/office/2007/relationships/hdphoto" Target="../media/hdphoto2.wdp"/></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48.jpg"/></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50.jp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microsoft.com/office/2007/relationships/hdphoto" Target="../media/hdphoto3.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emf"/><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60.jpeg"/><Relationship Id="rId7" Type="http://schemas.openxmlformats.org/officeDocument/2006/relationships/image" Target="../media/image62.jpeg"/><Relationship Id="rId2" Type="http://schemas.openxmlformats.org/officeDocument/2006/relationships/image" Target="../media/image24.jpeg"/><Relationship Id="rId1" Type="http://schemas.openxmlformats.org/officeDocument/2006/relationships/slideMaster" Target="../slideMasters/slideMaster5.xml"/><Relationship Id="rId6" Type="http://schemas.microsoft.com/office/2007/relationships/hdphoto" Target="../media/hdphoto5.wdp"/><Relationship Id="rId5" Type="http://schemas.openxmlformats.org/officeDocument/2006/relationships/image" Target="../media/image61.jpeg"/><Relationship Id="rId4" Type="http://schemas.microsoft.com/office/2007/relationships/hdphoto" Target="../media/hdphoto4.wdp"/><Relationship Id="rId9" Type="http://schemas.openxmlformats.org/officeDocument/2006/relationships/image" Target="../media/image19.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24.jpeg"/><Relationship Id="rId1" Type="http://schemas.openxmlformats.org/officeDocument/2006/relationships/slideMaster" Target="../slideMasters/slideMaster5.xml"/><Relationship Id="rId6" Type="http://schemas.microsoft.com/office/2007/relationships/hdphoto" Target="../media/hdphoto7.wdp"/><Relationship Id="rId5" Type="http://schemas.openxmlformats.org/officeDocument/2006/relationships/image" Target="../media/image61.jpeg"/><Relationship Id="rId4" Type="http://schemas.openxmlformats.org/officeDocument/2006/relationships/image" Target="../media/image19.png"/></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24.jpeg"/><Relationship Id="rId1" Type="http://schemas.openxmlformats.org/officeDocument/2006/relationships/slideMaster" Target="../slideMasters/slideMaster5.xml"/><Relationship Id="rId6" Type="http://schemas.microsoft.com/office/2007/relationships/hdphoto" Target="../media/hdphoto7.wdp"/><Relationship Id="rId5" Type="http://schemas.openxmlformats.org/officeDocument/2006/relationships/image" Target="../media/image61.jpeg"/><Relationship Id="rId4" Type="http://schemas.openxmlformats.org/officeDocument/2006/relationships/image" Target="../media/image19.png"/></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5.xml"/><Relationship Id="rId4" Type="http://schemas.openxmlformats.org/officeDocument/2006/relationships/image" Target="../media/image19.png"/></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25.jpe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25.jpeg"/></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25.jpe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24.jpeg"/><Relationship Id="rId1" Type="http://schemas.openxmlformats.org/officeDocument/2006/relationships/slideMaster" Target="../slideMasters/slideMaster5.xml"/><Relationship Id="rId6" Type="http://schemas.openxmlformats.org/officeDocument/2006/relationships/image" Target="../media/image19.png"/><Relationship Id="rId5" Type="http://schemas.openxmlformats.org/officeDocument/2006/relationships/image" Target="../media/image25.jpeg"/><Relationship Id="rId4" Type="http://schemas.openxmlformats.org/officeDocument/2006/relationships/image" Target="../media/image66.jpg"/></Relationships>
</file>

<file path=ppt/slideLayouts/_rels/slideLayout161.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25.jpeg"/></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25.jpeg"/></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46.jpe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52.jpe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4.jpeg"/><Relationship Id="rId1" Type="http://schemas.openxmlformats.org/officeDocument/2006/relationships/slideMaster" Target="../slideMasters/slideMaster5.xml"/><Relationship Id="rId5" Type="http://schemas.openxmlformats.org/officeDocument/2006/relationships/image" Target="../media/image19.png"/><Relationship Id="rId4" Type="http://schemas.openxmlformats.org/officeDocument/2006/relationships/image" Target="../media/image71.jpeg"/></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5.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20.png"/><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emf"/><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emf"/><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2.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3.emf"/><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3.xml"/><Relationship Id="rId4" Type="http://schemas.openxmlformats.org/officeDocument/2006/relationships/image" Target="../media/image1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Review of Oracle OpenWorld &amp; CodeOne 2018 </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showMasterSp="0" preserve="1">
  <p:cSld name="OOW SF17 Title Slide with Light Blue Graph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964" y="554832"/>
            <a:ext cx="7202776" cy="1102519"/>
          </a:xfrm>
        </p:spPr>
        <p:txBody>
          <a:bodyPr/>
          <a:lstStyle>
            <a:lvl1pPr>
              <a:lnSpc>
                <a:spcPct val="80000"/>
              </a:lnSpc>
              <a:defRPr sz="3600">
                <a:solidFill>
                  <a:schemeClr val="bg1"/>
                </a:solidFill>
              </a:defRPr>
            </a:lvl1pPr>
          </a:lstStyle>
          <a:p>
            <a:r>
              <a:rPr lang="en-US" dirty="0"/>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bg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Click to edit Master subtitle style</a:t>
            </a:r>
            <a:endParaRPr dirty="0"/>
          </a:p>
        </p:txBody>
      </p:sp>
      <p:sp>
        <p:nvSpPr>
          <p:cNvPr id="13" name="Text Placeholder 12"/>
          <p:cNvSpPr>
            <a:spLocks noGrp="1"/>
          </p:cNvSpPr>
          <p:nvPr>
            <p:ph type="body" sz="quarter" idx="13" hasCustomPrompt="1"/>
          </p:nvPr>
        </p:nvSpPr>
        <p:spPr>
          <a:xfrm>
            <a:off x="398964" y="2572089"/>
            <a:ext cx="7202776" cy="1885612"/>
          </a:xfrm>
        </p:spPr>
        <p:txBody>
          <a:bodyPr>
            <a:noAutofit/>
          </a:bodyPr>
          <a:lstStyle>
            <a:lvl1pPr marL="1191" indent="0">
              <a:spcBef>
                <a:spcPts val="0"/>
              </a:spcBef>
              <a:buFontTx/>
              <a:buNone/>
              <a:defRPr sz="180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bg1"/>
                </a:solidFill>
              </a:defRPr>
            </a:lvl1pPr>
          </a:lstStyle>
          <a:p>
            <a:fld id="{28EA2FC9-FB8E-5643-A6BA-BB418325CE56}" type="datetime1">
              <a:rPr lang="en-US" smtClean="0">
                <a:solidFill>
                  <a:srgbClr val="58595B"/>
                </a:solidFill>
              </a:rPr>
              <a:pPr/>
              <a:t>11/22/2018</a:t>
            </a:fld>
            <a:endParaRPr lang="en-US" dirty="0">
              <a:solidFill>
                <a:srgbClr val="58595B"/>
              </a:solidFill>
            </a:endParaRPr>
          </a:p>
        </p:txBody>
      </p:sp>
      <p:sp>
        <p:nvSpPr>
          <p:cNvPr id="8" name="Footer Placeholder 7"/>
          <p:cNvSpPr>
            <a:spLocks noGrp="1"/>
          </p:cNvSpPr>
          <p:nvPr>
            <p:ph type="ftr" sz="quarter" idx="15"/>
          </p:nvPr>
        </p:nvSpPr>
        <p:spPr/>
        <p:txBody>
          <a:bodyPr/>
          <a:lstStyle>
            <a:lvl1pPr>
              <a:defRPr>
                <a:solidFill>
                  <a:schemeClr val="bg1"/>
                </a:solidFill>
              </a:defRPr>
            </a:lvl1pPr>
          </a:lstStyle>
          <a:p>
            <a:r>
              <a:rPr lang="en-US" dirty="0">
                <a:solidFill>
                  <a:srgbClr val="58595B"/>
                </a:solidFill>
              </a:rPr>
              <a:t>Confidential – Oracle Internal/Restricted/Highly Restricted</a:t>
            </a:r>
          </a:p>
        </p:txBody>
      </p:sp>
      <p:sp>
        <p:nvSpPr>
          <p:cNvPr id="14" name="TextBox 13"/>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58595B"/>
                </a:solidFill>
              </a:rPr>
              <a:t>Copyright © </a:t>
            </a:r>
            <a:r>
              <a:rPr lang="en-US" sz="638" dirty="0">
                <a:solidFill>
                  <a:srgbClr val="58595B"/>
                </a:solidFill>
              </a:rPr>
              <a:t>2018,</a:t>
            </a:r>
            <a:r>
              <a:rPr sz="638" dirty="0">
                <a:solidFill>
                  <a:srgbClr val="58595B"/>
                </a:solidFill>
              </a:rPr>
              <a:t> Oracle and/or its affiliates. All rights reserved.  |</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868" y="4697731"/>
            <a:ext cx="1219171" cy="445769"/>
          </a:xfrm>
          <a:prstGeom prst="rect">
            <a:avLst/>
          </a:prstGeom>
        </p:spPr>
      </p:pic>
    </p:spTree>
    <p:extLst>
      <p:ext uri="{BB962C8B-B14F-4D97-AF65-F5344CB8AC3E}">
        <p14:creationId xmlns:p14="http://schemas.microsoft.com/office/powerpoint/2010/main" val="2020966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preserve="1">
  <p:cSld name="OOW SF17 Title Slide with Photo-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964" y="554832"/>
            <a:ext cx="7202776" cy="1102519"/>
          </a:xfrm>
        </p:spPr>
        <p:txBody>
          <a:bodyPr/>
          <a:lstStyle>
            <a:lvl1pPr>
              <a:lnSpc>
                <a:spcPct val="80000"/>
              </a:lnSpc>
              <a:defRPr sz="3600"/>
            </a:lvl1pPr>
          </a:lstStyle>
          <a:p>
            <a:r>
              <a:rPr lang="en-US"/>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11/22/2018</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FFFFFF"/>
                </a:solidFill>
              </a:rPr>
              <a:t>Copyright © </a:t>
            </a:r>
            <a:r>
              <a:rPr lang="is-IS" sz="638" dirty="0">
                <a:solidFill>
                  <a:srgbClr val="FFFFFF"/>
                </a:solidFill>
              </a:rPr>
              <a:t>2018</a:t>
            </a:r>
            <a:r>
              <a:rPr lang="en-US" sz="638" dirty="0">
                <a:solidFill>
                  <a:srgbClr val="FFFFFF"/>
                </a:solidFill>
              </a:rPr>
              <a:t>,</a:t>
            </a:r>
            <a:r>
              <a:rPr sz="638" dirty="0">
                <a:solidFill>
                  <a:srgbClr val="FFFFFF"/>
                </a:solidFill>
              </a:rPr>
              <a:t> Oracle and/or its affiliates. All rights reserved.  |</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868" y="4697731"/>
            <a:ext cx="1219171" cy="445769"/>
          </a:xfrm>
          <a:prstGeom prst="rect">
            <a:avLst/>
          </a:prstGeom>
        </p:spPr>
      </p:pic>
    </p:spTree>
    <p:extLst>
      <p:ext uri="{BB962C8B-B14F-4D97-AF65-F5344CB8AC3E}">
        <p14:creationId xmlns:p14="http://schemas.microsoft.com/office/powerpoint/2010/main" val="34150012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p:cSld name="OOW SF17 Title Slide with Photo and Partner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965" y="554832"/>
            <a:ext cx="6859786" cy="1102519"/>
          </a:xfrm>
        </p:spPr>
        <p:txBody>
          <a:bodyPr/>
          <a:lstStyle>
            <a:lvl1pPr>
              <a:lnSpc>
                <a:spcPct val="80000"/>
              </a:lnSpc>
              <a:defRPr sz="3600"/>
            </a:lvl1pPr>
          </a:lstStyle>
          <a:p>
            <a:r>
              <a:rPr lang="en-US"/>
              <a:t>Click to edit Master title style</a:t>
            </a:r>
            <a:endParaRPr/>
          </a:p>
        </p:txBody>
      </p:sp>
      <p:sp>
        <p:nvSpPr>
          <p:cNvPr id="3" name="Subtitle 2"/>
          <p:cNvSpPr>
            <a:spLocks noGrp="1"/>
          </p:cNvSpPr>
          <p:nvPr>
            <p:ph type="subTitle" idx="1"/>
          </p:nvPr>
        </p:nvSpPr>
        <p:spPr>
          <a:xfrm>
            <a:off x="398926" y="1714500"/>
            <a:ext cx="6859786" cy="685800"/>
          </a:xfrm>
        </p:spPr>
        <p:txBody>
          <a:bodyPr>
            <a:noAutofit/>
          </a:bodyPr>
          <a:lstStyle>
            <a:lvl1pPr marL="0" indent="0" algn="l">
              <a:spcBef>
                <a:spcPts val="0"/>
              </a:spcBef>
              <a:buNone/>
              <a:defRPr sz="1800" b="1">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FE9D4F83-0EF6-4A4D-9FC0-F03FA2077ACD}" type="datetime1">
              <a:rPr lang="en-US" smtClean="0">
                <a:solidFill>
                  <a:srgbClr val="FFFFFF"/>
                </a:solidFill>
              </a:rPr>
              <a:pPr/>
              <a:t>11/22/2018</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398965" y="2572089"/>
            <a:ext cx="685978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12" name="Rectangle 11"/>
          <p:cNvSpPr/>
          <p:nvPr/>
        </p:nvSpPr>
        <p:spPr bwMode="white">
          <a:xfrm>
            <a:off x="7373079" y="3315843"/>
            <a:ext cx="1371957" cy="1371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solidFill>
                <a:srgbClr val="FFFFFF"/>
              </a:solidFill>
            </a:endParaRPr>
          </a:p>
        </p:txBody>
      </p:sp>
      <p:sp>
        <p:nvSpPr>
          <p:cNvPr id="21" name="Text Placeholder 12"/>
          <p:cNvSpPr>
            <a:spLocks noGrp="1"/>
          </p:cNvSpPr>
          <p:nvPr>
            <p:ph type="body" sz="quarter" idx="15" hasCustomPrompt="1"/>
          </p:nvPr>
        </p:nvSpPr>
        <p:spPr>
          <a:xfrm>
            <a:off x="7430244" y="3487293"/>
            <a:ext cx="1257628" cy="171450"/>
          </a:xfrm>
        </p:spPr>
        <p:txBody>
          <a:bodyPr anchor="b">
            <a:normAutofit/>
          </a:bodyPr>
          <a:lstStyle>
            <a:lvl1pPr marL="1191" indent="0" algn="ctr">
              <a:spcBef>
                <a:spcPts val="0"/>
              </a:spcBef>
              <a:buFontTx/>
              <a:buNone/>
              <a:defRPr sz="1050" baseline="0">
                <a:solidFill>
                  <a:schemeClr val="bg1"/>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text</a:t>
            </a:r>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FFFFFF"/>
                </a:solidFill>
              </a:rPr>
              <a:t>Copyright © </a:t>
            </a:r>
            <a:r>
              <a:rPr lang="is-IS" sz="638" dirty="0">
                <a:solidFill>
                  <a:srgbClr val="FFFFFF"/>
                </a:solidFill>
              </a:rPr>
              <a:t>2018</a:t>
            </a:r>
            <a:r>
              <a:rPr lang="en-US" sz="638" dirty="0">
                <a:solidFill>
                  <a:srgbClr val="FFFFFF"/>
                </a:solidFill>
              </a:rPr>
              <a:t>,</a:t>
            </a:r>
            <a:r>
              <a:rPr sz="638" dirty="0">
                <a:solidFill>
                  <a:srgbClr val="FFFFFF"/>
                </a:solidFill>
              </a:rPr>
              <a:t> Oracle and/or its affiliates. All rights reserved.  |</a:t>
            </a:r>
          </a:p>
        </p:txBody>
      </p:sp>
      <p:pic>
        <p:nvPicPr>
          <p:cNvPr id="14" name="Picture 1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868" y="4697731"/>
            <a:ext cx="1219171" cy="445769"/>
          </a:xfrm>
          <a:prstGeom prst="rect">
            <a:avLst/>
          </a:prstGeom>
        </p:spPr>
      </p:pic>
    </p:spTree>
    <p:extLst>
      <p:ext uri="{BB962C8B-B14F-4D97-AF65-F5344CB8AC3E}">
        <p14:creationId xmlns:p14="http://schemas.microsoft.com/office/powerpoint/2010/main" val="379031096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preserve="1" userDrawn="1">
  <p:cSld name="OOW SF17 Title Slide with Photo and Solution 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965" y="554832"/>
            <a:ext cx="6859786" cy="1102519"/>
          </a:xfrm>
        </p:spPr>
        <p:txBody>
          <a:bodyPr/>
          <a:lstStyle>
            <a:lvl1pPr>
              <a:lnSpc>
                <a:spcPct val="80000"/>
              </a:lnSpc>
              <a:defRPr sz="3600"/>
            </a:lvl1pPr>
          </a:lstStyle>
          <a:p>
            <a:r>
              <a:rPr lang="en-US"/>
              <a:t>Click to edit Master title style</a:t>
            </a:r>
            <a:endParaRPr/>
          </a:p>
        </p:txBody>
      </p:sp>
      <p:sp>
        <p:nvSpPr>
          <p:cNvPr id="3" name="Subtitle 2"/>
          <p:cNvSpPr>
            <a:spLocks noGrp="1"/>
          </p:cNvSpPr>
          <p:nvPr>
            <p:ph type="subTitle" idx="1"/>
          </p:nvPr>
        </p:nvSpPr>
        <p:spPr>
          <a:xfrm>
            <a:off x="398926" y="1714500"/>
            <a:ext cx="6859786" cy="685800"/>
          </a:xfrm>
        </p:spPr>
        <p:txBody>
          <a:bodyPr>
            <a:noAutofit/>
          </a:bodyPr>
          <a:lstStyle>
            <a:lvl1pPr marL="0" indent="0" algn="l">
              <a:spcBef>
                <a:spcPts val="0"/>
              </a:spcBef>
              <a:buNone/>
              <a:defRPr sz="1800" b="1">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dirty="0"/>
          </a:p>
        </p:txBody>
      </p:sp>
      <p:sp>
        <p:nvSpPr>
          <p:cNvPr id="4" name="Date Placeholder 3"/>
          <p:cNvSpPr>
            <a:spLocks noGrp="1"/>
          </p:cNvSpPr>
          <p:nvPr>
            <p:ph type="dt" sz="half" idx="10"/>
          </p:nvPr>
        </p:nvSpPr>
        <p:spPr/>
        <p:txBody>
          <a:bodyPr/>
          <a:lstStyle>
            <a:lvl1pPr>
              <a:defRPr>
                <a:solidFill>
                  <a:schemeClr val="tx1"/>
                </a:solidFill>
              </a:defRPr>
            </a:lvl1pPr>
          </a:lstStyle>
          <a:p>
            <a:fld id="{5190EDF2-7744-3443-B3CB-57655E386FA4}" type="datetime1">
              <a:rPr lang="en-US" smtClean="0">
                <a:solidFill>
                  <a:srgbClr val="FFFFFF"/>
                </a:solidFill>
              </a:rPr>
              <a:pPr/>
              <a:t>11/22/2018</a:t>
            </a:fld>
            <a:endParaRPr lang="en-US" dirty="0">
              <a:solidFill>
                <a:srgbClr val="FFFFFF"/>
              </a:solidFill>
            </a:endParaRPr>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3" name="Text Placeholder 12"/>
          <p:cNvSpPr>
            <a:spLocks noGrp="1"/>
          </p:cNvSpPr>
          <p:nvPr>
            <p:ph type="body" sz="quarter" idx="13" hasCustomPrompt="1"/>
          </p:nvPr>
        </p:nvSpPr>
        <p:spPr>
          <a:xfrm>
            <a:off x="398965" y="2572089"/>
            <a:ext cx="685978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15" name="Rectangle 14"/>
          <p:cNvSpPr/>
          <p:nvPr userDrawn="1"/>
        </p:nvSpPr>
        <p:spPr>
          <a:xfrm>
            <a:off x="7369502" y="4057487"/>
            <a:ext cx="1371957" cy="637794"/>
          </a:xfrm>
          <a:prstGeom prst="rect">
            <a:avLst/>
          </a:prstGeom>
          <a:solidFill>
            <a:schemeClr val="tx1"/>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endParaRPr>
          </a:p>
        </p:txBody>
      </p:sp>
      <p:sp>
        <p:nvSpPr>
          <p:cNvPr id="17" name="TextBox 16"/>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FFFFFF"/>
                </a:solidFill>
              </a:rPr>
              <a:t>Copyright © </a:t>
            </a:r>
            <a:r>
              <a:rPr lang="is-IS" sz="638" dirty="0">
                <a:solidFill>
                  <a:srgbClr val="FFFFFF"/>
                </a:solidFill>
              </a:rPr>
              <a:t>2018</a:t>
            </a:r>
            <a:r>
              <a:rPr lang="en-US" sz="638" dirty="0">
                <a:solidFill>
                  <a:srgbClr val="FFFFFF"/>
                </a:solidFill>
              </a:rPr>
              <a:t>,</a:t>
            </a:r>
            <a:r>
              <a:rPr sz="638" dirty="0">
                <a:solidFill>
                  <a:srgbClr val="FFFFFF"/>
                </a:solidFill>
              </a:rPr>
              <a:t> Oracle and/or its affiliates. All rights reserved.  |</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868" y="4697731"/>
            <a:ext cx="1219171" cy="445769"/>
          </a:xfrm>
          <a:prstGeom prst="rect">
            <a:avLst/>
          </a:prstGeom>
        </p:spPr>
      </p:pic>
    </p:spTree>
    <p:extLst>
      <p:ext uri="{BB962C8B-B14F-4D97-AF65-F5344CB8AC3E}">
        <p14:creationId xmlns:p14="http://schemas.microsoft.com/office/powerpoint/2010/main" val="3219317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398467" y="1143001"/>
            <a:ext cx="8347065" cy="331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8926090-F7DD-7C47-A7A5-57C7ADACE0E5}" type="datetime1">
              <a:rPr lang="en-US" smtClean="0">
                <a:solidFill>
                  <a:srgbClr val="58595B"/>
                </a:solidFill>
              </a:rPr>
              <a:pPr/>
              <a:t>11/22/2018</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80979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398467" y="1485900"/>
            <a:ext cx="8347065"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6996FA26-999E-144A-B9D6-0275E6EB9A15}" type="datetime1">
              <a:rPr lang="en-US" smtClean="0">
                <a:solidFill>
                  <a:srgbClr val="58595B"/>
                </a:solidFill>
              </a:rPr>
              <a:pPr/>
              <a:t>11/22/2018</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7" name="Text Placeholder 12"/>
          <p:cNvSpPr>
            <a:spLocks noGrp="1"/>
          </p:cNvSpPr>
          <p:nvPr>
            <p:ph type="body" sz="quarter" idx="13" hasCustomPrompt="1"/>
          </p:nvPr>
        </p:nvSpPr>
        <p:spPr>
          <a:xfrm>
            <a:off x="398964" y="1030306"/>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787615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C154D1DD-7A94-3A44-A2B9-66FA7B1686B1}" type="datetime1">
              <a:rPr lang="en-US" smtClean="0">
                <a:solidFill>
                  <a:srgbClr val="58595B"/>
                </a:solidFill>
              </a:rPr>
              <a:pPr/>
              <a:t>11/22/2018</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79999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secHead" preserve="1">
  <p:cSld name="Section Header without Picture">
    <p:spTree>
      <p:nvGrpSpPr>
        <p:cNvPr id="1" name=""/>
        <p:cNvGrpSpPr/>
        <p:nvPr/>
      </p:nvGrpSpPr>
      <p:grpSpPr>
        <a:xfrm>
          <a:off x="0" y="0"/>
          <a:ext cx="0" cy="0"/>
          <a:chOff x="0" y="0"/>
          <a:chExt cx="0" cy="0"/>
        </a:xfrm>
      </p:grpSpPr>
      <p:sp>
        <p:nvSpPr>
          <p:cNvPr id="2" name="Title 1"/>
          <p:cNvSpPr>
            <a:spLocks noGrp="1"/>
          </p:cNvSpPr>
          <p:nvPr>
            <p:ph type="title"/>
          </p:nvPr>
        </p:nvSpPr>
        <p:spPr>
          <a:xfrm>
            <a:off x="398964" y="1950243"/>
            <a:ext cx="8346073" cy="1028700"/>
          </a:xfrm>
        </p:spPr>
        <p:txBody>
          <a:bodyPr anchor="b"/>
          <a:lstStyle>
            <a:lvl1pPr algn="l">
              <a:lnSpc>
                <a:spcPct val="80000"/>
              </a:lnSpc>
              <a:defRPr sz="3600" b="0" cap="none" baseline="0"/>
            </a:lvl1pPr>
          </a:lstStyle>
          <a:p>
            <a:r>
              <a:rPr lang="en-US"/>
              <a:t>Click to edit Master title style</a:t>
            </a:r>
            <a:endParaRPr/>
          </a:p>
        </p:txBody>
      </p:sp>
      <p:sp>
        <p:nvSpPr>
          <p:cNvPr id="3" name="Text Placeholder 2"/>
          <p:cNvSpPr>
            <a:spLocks noGrp="1"/>
          </p:cNvSpPr>
          <p:nvPr>
            <p:ph type="body" idx="1"/>
          </p:nvPr>
        </p:nvSpPr>
        <p:spPr>
          <a:xfrm>
            <a:off x="398964" y="3028949"/>
            <a:ext cx="8346073" cy="685800"/>
          </a:xfrm>
        </p:spPr>
        <p:txBody>
          <a:bodyPr anchor="t">
            <a:noAutofit/>
          </a:bodyPr>
          <a:lstStyle>
            <a:lvl1pPr marL="0" indent="0">
              <a:spcBef>
                <a:spcPts val="0"/>
              </a:spcBef>
              <a:buNone/>
              <a:defRPr sz="1800" b="1">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3F7589B-9BD6-8B45-A3F1-2069890F0F33}" type="datetime1">
              <a:rPr lang="en-US" smtClean="0">
                <a:solidFill>
                  <a:srgbClr val="58595B"/>
                </a:solidFill>
              </a:rPr>
              <a:pPr/>
              <a:t>11/22/2018</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74658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OOW SF17 TiOOW SF17 Section Header with Photo-Re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11/22/2018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5F5F5F"/>
                </a:solidFill>
              </a:rPr>
              <a:t>Copyright © </a:t>
            </a:r>
            <a:r>
              <a:rPr lang="is-IS" sz="638" dirty="0">
                <a:solidFill>
                  <a:srgbClr val="5F5F5F"/>
                </a:solidFill>
              </a:rPr>
              <a:t>2018</a:t>
            </a:r>
            <a:r>
              <a:rPr lang="en-US" sz="638" dirty="0">
                <a:solidFill>
                  <a:srgbClr val="5F5F5F"/>
                </a:solidFill>
              </a:rPr>
              <a:t>,</a:t>
            </a:r>
            <a:r>
              <a:rPr sz="638" dirty="0">
                <a:solidFill>
                  <a:srgbClr val="5F5F5F"/>
                </a:solidFill>
              </a:rPr>
              <a:t> Oracle and/or its affiliates. All rights reserved.  |</a:t>
            </a:r>
          </a:p>
        </p:txBody>
      </p:sp>
      <p:sp>
        <p:nvSpPr>
          <p:cNvPr id="14" name="Title 1"/>
          <p:cNvSpPr>
            <a:spLocks noGrp="1"/>
          </p:cNvSpPr>
          <p:nvPr>
            <p:ph type="title"/>
          </p:nvPr>
        </p:nvSpPr>
        <p:spPr>
          <a:xfrm>
            <a:off x="398964" y="1950243"/>
            <a:ext cx="8346073" cy="1028700"/>
          </a:xfrm>
        </p:spPr>
        <p:txBody>
          <a:bodyPr anchor="b"/>
          <a:lstStyle>
            <a:lvl1pPr algn="l">
              <a:lnSpc>
                <a:spcPct val="80000"/>
              </a:lnSpc>
              <a:defRPr sz="3600" b="0" cap="none" baseline="0"/>
            </a:lvl1pPr>
          </a:lstStyle>
          <a:p>
            <a:r>
              <a:rPr lang="en-US" dirty="0"/>
              <a:t>Click to edit Master title style</a:t>
            </a:r>
            <a:endParaRPr dirty="0"/>
          </a:p>
        </p:txBody>
      </p:sp>
      <p:sp>
        <p:nvSpPr>
          <p:cNvPr id="15" name="Text Placeholder 2"/>
          <p:cNvSpPr>
            <a:spLocks noGrp="1"/>
          </p:cNvSpPr>
          <p:nvPr>
            <p:ph type="body" idx="1"/>
          </p:nvPr>
        </p:nvSpPr>
        <p:spPr>
          <a:xfrm>
            <a:off x="398964" y="3028949"/>
            <a:ext cx="8346073" cy="685800"/>
          </a:xfrm>
        </p:spPr>
        <p:txBody>
          <a:bodyPr anchor="t">
            <a:noAutofit/>
          </a:bodyPr>
          <a:lstStyle>
            <a:lvl1pPr marL="0" indent="0">
              <a:spcBef>
                <a:spcPts val="0"/>
              </a:spcBef>
              <a:buNone/>
              <a:defRPr sz="1800" b="1">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886661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type="secHead" preserve="1">
  <p:cSld name="OOW SF17 TiOOW SF17 Section Header with Photo-Blu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8964" y="1950243"/>
            <a:ext cx="8346073" cy="1028700"/>
          </a:xfrm>
        </p:spPr>
        <p:txBody>
          <a:bodyPr anchor="b"/>
          <a:lstStyle>
            <a:lvl1pPr algn="l">
              <a:lnSpc>
                <a:spcPct val="80000"/>
              </a:lnSpc>
              <a:defRPr sz="3600" b="0" cap="none" baseline="0"/>
            </a:lvl1pPr>
          </a:lstStyle>
          <a:p>
            <a:r>
              <a:rPr lang="en-US" dirty="0"/>
              <a:t>Click to edit Master title style</a:t>
            </a:r>
            <a:endParaRPr dirty="0"/>
          </a:p>
        </p:txBody>
      </p:sp>
      <p:sp>
        <p:nvSpPr>
          <p:cNvPr id="3" name="Text Placeholder 2"/>
          <p:cNvSpPr>
            <a:spLocks noGrp="1"/>
          </p:cNvSpPr>
          <p:nvPr>
            <p:ph type="body" idx="1"/>
          </p:nvPr>
        </p:nvSpPr>
        <p:spPr>
          <a:xfrm>
            <a:off x="398964" y="3028949"/>
            <a:ext cx="8346073" cy="685800"/>
          </a:xfrm>
        </p:spPr>
        <p:txBody>
          <a:bodyPr anchor="t">
            <a:noAutofit/>
          </a:bodyPr>
          <a:lstStyle>
            <a:lvl1pPr marL="0" indent="0">
              <a:spcBef>
                <a:spcPts val="0"/>
              </a:spcBef>
              <a:buNone/>
              <a:defRPr sz="1800" b="1">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11/22/2018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5F5F5F"/>
                </a:solidFill>
              </a:rPr>
              <a:t>Copyright © </a:t>
            </a:r>
            <a:r>
              <a:rPr lang="is-IS" sz="638" dirty="0">
                <a:solidFill>
                  <a:srgbClr val="5F5F5F"/>
                </a:solidFill>
              </a:rPr>
              <a:t>2018</a:t>
            </a:r>
            <a:r>
              <a:rPr lang="en-US" sz="638" dirty="0">
                <a:solidFill>
                  <a:srgbClr val="5F5F5F"/>
                </a:solidFill>
              </a:rPr>
              <a:t>,</a:t>
            </a:r>
            <a:r>
              <a:rPr sz="638" dirty="0">
                <a:solidFill>
                  <a:srgbClr val="5F5F5F"/>
                </a:solidFill>
              </a:rPr>
              <a:t> Oracle and/or its affiliates. All rights reserved.  |</a:t>
            </a:r>
          </a:p>
        </p:txBody>
      </p:sp>
    </p:spTree>
    <p:extLst>
      <p:ext uri="{BB962C8B-B14F-4D97-AF65-F5344CB8AC3E}">
        <p14:creationId xmlns:p14="http://schemas.microsoft.com/office/powerpoint/2010/main" val="2891099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secHead" preserve="1">
  <p:cSld name="OOW SF17 TiOOW SF17 Section Header with Red Graph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98964" y="1950243"/>
            <a:ext cx="8346073" cy="1028700"/>
          </a:xfrm>
        </p:spPr>
        <p:txBody>
          <a:bodyPr anchor="b"/>
          <a:lstStyle>
            <a:lvl1pPr algn="l">
              <a:lnSpc>
                <a:spcPct val="80000"/>
              </a:lnSpc>
              <a:defRPr sz="3600" b="0" cap="none" baseline="0"/>
            </a:lvl1pPr>
          </a:lstStyle>
          <a:p>
            <a:r>
              <a:rPr lang="en-US"/>
              <a:t>Click to edit Master title style</a:t>
            </a:r>
            <a:endParaRPr dirty="0"/>
          </a:p>
        </p:txBody>
      </p:sp>
      <p:sp>
        <p:nvSpPr>
          <p:cNvPr id="3" name="Text Placeholder 2"/>
          <p:cNvSpPr>
            <a:spLocks noGrp="1"/>
          </p:cNvSpPr>
          <p:nvPr>
            <p:ph type="body" idx="1"/>
          </p:nvPr>
        </p:nvSpPr>
        <p:spPr>
          <a:xfrm>
            <a:off x="398964" y="3028949"/>
            <a:ext cx="8346073" cy="685800"/>
          </a:xfrm>
        </p:spPr>
        <p:txBody>
          <a:bodyPr anchor="t">
            <a:noAutofit/>
          </a:bodyPr>
          <a:lstStyle>
            <a:lvl1pPr marL="0" indent="0">
              <a:spcBef>
                <a:spcPts val="0"/>
              </a:spcBef>
              <a:buNone/>
              <a:defRPr sz="1800" b="1">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rgbClr val="5F5F5F"/>
                </a:solidFill>
              </a:defRPr>
            </a:lvl1pPr>
          </a:lstStyle>
          <a:p>
            <a:fld id="{5E93B6AA-E2AA-5745-8131-720DFC68D31C}" type="datetime1">
              <a:rPr lang="en-US" smtClean="0"/>
              <a:pPr/>
              <a:t>11/22/2018</a:t>
            </a:fld>
            <a:endParaRPr lang="en-US" dirty="0"/>
          </a:p>
        </p:txBody>
      </p:sp>
      <p:sp>
        <p:nvSpPr>
          <p:cNvPr id="5" name="Footer Placeholder 4"/>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17" name="TextBox 16"/>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5F5F5F"/>
                </a:solidFill>
              </a:rPr>
              <a:t>Copyright © </a:t>
            </a:r>
            <a:r>
              <a:rPr lang="is-IS" sz="638" dirty="0">
                <a:solidFill>
                  <a:srgbClr val="5F5F5F"/>
                </a:solidFill>
              </a:rPr>
              <a:t>2018</a:t>
            </a:r>
            <a:r>
              <a:rPr lang="en-US" sz="638" dirty="0">
                <a:solidFill>
                  <a:srgbClr val="5F5F5F"/>
                </a:solidFill>
              </a:rPr>
              <a:t>,</a:t>
            </a:r>
            <a:r>
              <a:rPr sz="638" dirty="0">
                <a:solidFill>
                  <a:srgbClr val="5F5F5F"/>
                </a:solidFill>
              </a:rPr>
              <a:t> Oracle and/or its affiliates. All rights reserved.  |</a:t>
            </a:r>
          </a:p>
        </p:txBody>
      </p:sp>
    </p:spTree>
    <p:extLst>
      <p:ext uri="{BB962C8B-B14F-4D97-AF65-F5344CB8AC3E}">
        <p14:creationId xmlns:p14="http://schemas.microsoft.com/office/powerpoint/2010/main" val="12979147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Announcement">
    <p:spTree>
      <p:nvGrpSpPr>
        <p:cNvPr id="1" name=""/>
        <p:cNvGrpSpPr/>
        <p:nvPr/>
      </p:nvGrpSpPr>
      <p:grpSpPr>
        <a:xfrm>
          <a:off x="0" y="0"/>
          <a:ext cx="0" cy="0"/>
          <a:chOff x="0" y="0"/>
          <a:chExt cx="0" cy="0"/>
        </a:xfrm>
      </p:grpSpPr>
      <p:sp>
        <p:nvSpPr>
          <p:cNvPr id="2" name="Title 1"/>
          <p:cNvSpPr>
            <a:spLocks noGrp="1"/>
          </p:cNvSpPr>
          <p:nvPr>
            <p:ph type="title"/>
          </p:nvPr>
        </p:nvSpPr>
        <p:spPr>
          <a:xfrm>
            <a:off x="398963" y="1428750"/>
            <a:ext cx="3601388" cy="1234440"/>
          </a:xfrm>
        </p:spPr>
        <p:txBody>
          <a:bodyPr anchor="b"/>
          <a:lstStyle>
            <a:lvl1pPr algn="l">
              <a:lnSpc>
                <a:spcPct val="80000"/>
              </a:lnSpc>
              <a:defRPr sz="3600" b="0"/>
            </a:lvl1pPr>
          </a:lstStyle>
          <a:p>
            <a:r>
              <a:rPr lang="en-US"/>
              <a:t>Click to edit Master title style</a:t>
            </a:r>
            <a:endParaRPr dirty="0"/>
          </a:p>
        </p:txBody>
      </p:sp>
      <p:sp>
        <p:nvSpPr>
          <p:cNvPr id="3" name="Picture Placeholder 2"/>
          <p:cNvSpPr>
            <a:spLocks noGrp="1"/>
          </p:cNvSpPr>
          <p:nvPr>
            <p:ph type="pic" idx="1"/>
          </p:nvPr>
        </p:nvSpPr>
        <p:spPr>
          <a:xfrm>
            <a:off x="4192434" y="400050"/>
            <a:ext cx="4552604" cy="4057650"/>
          </a:xfrm>
          <a:noFill/>
        </p:spPr>
        <p:txBody>
          <a:bodyPr tIns="182880">
            <a:no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
        <p:nvSpPr>
          <p:cNvPr id="4" name="Text Placeholder 3"/>
          <p:cNvSpPr>
            <a:spLocks noGrp="1"/>
          </p:cNvSpPr>
          <p:nvPr>
            <p:ph type="body" sz="half" idx="2"/>
          </p:nvPr>
        </p:nvSpPr>
        <p:spPr>
          <a:xfrm>
            <a:off x="398963" y="2743200"/>
            <a:ext cx="3601387" cy="1234440"/>
          </a:xfrm>
        </p:spPr>
        <p:txBody>
          <a:bodyPr>
            <a:noAutofit/>
          </a:bodyPr>
          <a:lstStyle>
            <a:lvl1pPr marL="0" indent="0">
              <a:spcBef>
                <a:spcPts val="0"/>
              </a:spcBef>
              <a:buNone/>
              <a:defRPr sz="1800" b="1"/>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8216978-AAC9-904E-ABF1-80828AE7CA12}"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1281859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Remote Speaker Picture">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84605984-D551-B648-83CC-28ABAB9E27F3}"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p:cNvSpPr>
          <p:nvPr>
            <p:ph type="pic" sz="quarter" idx="14" hasCustomPrompt="1"/>
          </p:nvPr>
        </p:nvSpPr>
        <p:spPr>
          <a:xfrm>
            <a:off x="1714947" y="1371600"/>
            <a:ext cx="2606719" cy="2880360"/>
          </a:xfrm>
          <a:solidFill>
            <a:schemeClr val="bg2"/>
          </a:solidFill>
        </p:spPr>
        <p:txBody>
          <a:bodyPr tIns="91440">
            <a:noAutofit/>
          </a:bodyPr>
          <a:lstStyle>
            <a:lvl1pPr marL="0" indent="0" algn="ctr">
              <a:spcBef>
                <a:spcPts val="0"/>
              </a:spcBef>
              <a:buNone/>
              <a:defRPr sz="1350" baseline="0">
                <a:solidFill>
                  <a:schemeClr val="tx1"/>
                </a:solidFill>
              </a:defRPr>
            </a:lvl1pPr>
          </a:lstStyle>
          <a:p>
            <a:r>
              <a:rPr dirty="0"/>
              <a:t>Click icon to insert picture</a:t>
            </a:r>
          </a:p>
        </p:txBody>
      </p:sp>
      <p:sp>
        <p:nvSpPr>
          <p:cNvPr id="10" name="Text Placeholder 10"/>
          <p:cNvSpPr>
            <a:spLocks noGrp="1"/>
          </p:cNvSpPr>
          <p:nvPr>
            <p:ph type="body" sz="quarter" idx="15"/>
          </p:nvPr>
        </p:nvSpPr>
        <p:spPr>
          <a:xfrm>
            <a:off x="4527459" y="1371599"/>
            <a:ext cx="4217577" cy="2880360"/>
          </a:xfrm>
        </p:spPr>
        <p:txBody>
          <a:bodyPr anchor="ctr" anchorCtr="0"/>
          <a:lstStyle>
            <a:lvl1pPr>
              <a:spcBef>
                <a:spcPts val="0"/>
              </a:spcBef>
              <a:spcAft>
                <a:spcPts val="600"/>
              </a:spcAft>
              <a:buClr>
                <a:schemeClr val="bg1"/>
              </a:buClr>
              <a:defRPr b="1"/>
            </a:lvl1pPr>
            <a:lvl2pPr marL="171450">
              <a:spcBef>
                <a:spcPts val="0"/>
              </a:spcBef>
              <a:buClr>
                <a:schemeClr val="bg1"/>
              </a:buClr>
              <a:defRPr/>
            </a:lvl2pPr>
          </a:lstStyle>
          <a:p>
            <a:pPr lvl="0"/>
            <a:r>
              <a:rPr lang="en-US"/>
              <a:t>Click to edit Master text styles</a:t>
            </a:r>
          </a:p>
          <a:p>
            <a:pPr lvl="1"/>
            <a:r>
              <a:rPr lang="en-US"/>
              <a:t>Second level</a:t>
            </a:r>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10027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with Logo">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450" indent="-171450" algn="l">
              <a:defRPr sz="3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2628393" y="3143250"/>
            <a:ext cx="6115452" cy="571500"/>
          </a:xfrm>
        </p:spPr>
        <p:txBody>
          <a:bodyPr>
            <a:noAutofit/>
          </a:bodyPr>
          <a:lstStyle>
            <a:lvl1pPr marL="219075" indent="-219075">
              <a:spcBef>
                <a:spcPts val="0"/>
              </a:spcBef>
              <a:buClr>
                <a:schemeClr val="tx1"/>
              </a:buClr>
              <a:buFont typeface="Arial" panose="020B0604020202020204" pitchFamily="34" charset="0"/>
              <a:buChar char="–"/>
              <a:defRPr sz="18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dirty="0"/>
              <a:t>Click to add Name, Title, Company</a:t>
            </a:r>
          </a:p>
        </p:txBody>
      </p:sp>
      <p:sp>
        <p:nvSpPr>
          <p:cNvPr id="5" name="Date Placeholder 4"/>
          <p:cNvSpPr>
            <a:spLocks noGrp="1"/>
          </p:cNvSpPr>
          <p:nvPr>
            <p:ph type="dt" sz="half" idx="10"/>
          </p:nvPr>
        </p:nvSpPr>
        <p:spPr/>
        <p:txBody>
          <a:bodyPr/>
          <a:lstStyle/>
          <a:p>
            <a:fld id="{765FA284-DFBA-B546-A779-7827ED570E32}"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6158225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with Pictur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399734" y="1428750"/>
            <a:ext cx="6344112" cy="1657350"/>
          </a:xfrm>
        </p:spPr>
        <p:txBody>
          <a:bodyPr anchor="t"/>
          <a:lstStyle>
            <a:lvl1pPr marL="171450" indent="-171450" algn="l">
              <a:defRPr sz="3000" b="0"/>
            </a:lvl1pPr>
          </a:lstStyle>
          <a:p>
            <a:r>
              <a:rPr dirty="0"/>
              <a:t>“Click to type customer or partner quote surrounded by quotation marks.”</a:t>
            </a:r>
          </a:p>
        </p:txBody>
      </p:sp>
      <p:sp>
        <p:nvSpPr>
          <p:cNvPr id="4" name="Text Placeholder 3"/>
          <p:cNvSpPr>
            <a:spLocks noGrp="1"/>
          </p:cNvSpPr>
          <p:nvPr>
            <p:ph type="body" sz="half" idx="2" hasCustomPrompt="1"/>
          </p:nvPr>
        </p:nvSpPr>
        <p:spPr>
          <a:xfrm>
            <a:off x="2628393" y="3143250"/>
            <a:ext cx="6115452" cy="571500"/>
          </a:xfrm>
        </p:spPr>
        <p:txBody>
          <a:bodyPr>
            <a:noAutofit/>
          </a:bodyPr>
          <a:lstStyle>
            <a:lvl1pPr marL="219075" indent="-219075">
              <a:spcBef>
                <a:spcPts val="0"/>
              </a:spcBef>
              <a:buClr>
                <a:schemeClr val="tx1"/>
              </a:buClr>
              <a:buFont typeface="Arial" panose="020B0604020202020204" pitchFamily="34" charset="0"/>
              <a:buChar char="–"/>
              <a:defRPr sz="18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dirty="0"/>
              <a:t>Click to add Name, Title, Company</a:t>
            </a:r>
          </a:p>
        </p:txBody>
      </p:sp>
      <p:sp>
        <p:nvSpPr>
          <p:cNvPr id="5" name="Date Placeholder 4"/>
          <p:cNvSpPr>
            <a:spLocks noGrp="1"/>
          </p:cNvSpPr>
          <p:nvPr>
            <p:ph type="dt" sz="half" idx="10"/>
          </p:nvPr>
        </p:nvSpPr>
        <p:spPr/>
        <p:txBody>
          <a:bodyPr/>
          <a:lstStyle/>
          <a:p>
            <a:fld id="{25CFA18C-E322-D848-90AE-048444F05653}"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Picture Placeholder 15"/>
          <p:cNvSpPr>
            <a:spLocks noGrp="1" noChangeAspect="1"/>
          </p:cNvSpPr>
          <p:nvPr>
            <p:ph type="pic" sz="quarter" idx="14" hasCustomPrompt="1"/>
          </p:nvPr>
        </p:nvSpPr>
        <p:spPr>
          <a:xfrm>
            <a:off x="398963" y="1428750"/>
            <a:ext cx="1646349" cy="2304288"/>
          </a:xfrm>
          <a:solidFill>
            <a:schemeClr val="bg2"/>
          </a:solidFill>
        </p:spPr>
        <p:txBody>
          <a:bodyPr tIns="91440">
            <a:noAutofit/>
          </a:bodyPr>
          <a:lstStyle>
            <a:lvl1pPr marL="0" indent="0" algn="ctr">
              <a:spcBef>
                <a:spcPts val="0"/>
              </a:spcBef>
              <a:buNone/>
              <a:defRPr sz="1350" baseline="0">
                <a:solidFill>
                  <a:schemeClr val="tx1"/>
                </a:solidFill>
              </a:defRPr>
            </a:lvl1pPr>
          </a:lstStyle>
          <a:p>
            <a:r>
              <a:rPr dirty="0"/>
              <a:t>Click icon to insert picture</a:t>
            </a:r>
          </a:p>
        </p:txBody>
      </p:sp>
    </p:spTree>
    <p:extLst>
      <p:ext uri="{BB962C8B-B14F-4D97-AF65-F5344CB8AC3E}">
        <p14:creationId xmlns:p14="http://schemas.microsoft.com/office/powerpoint/2010/main" val="338307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Autofit/>
          </a:bodyPr>
          <a:lstStyle>
            <a:lvl1pPr>
              <a:defRPr sz="2100"/>
            </a:lvl1pPr>
            <a:lvl2pPr>
              <a:defRPr sz="1800"/>
            </a:lvl2pPr>
            <a:lvl3pPr>
              <a:defRPr sz="150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86331" y="1143001"/>
            <a:ext cx="4058705" cy="3314700"/>
          </a:xfrm>
        </p:spPr>
        <p:txBody>
          <a:bodyPr>
            <a:noAutofit/>
          </a:bodyPr>
          <a:lstStyle>
            <a:lvl1pPr>
              <a:defRPr sz="2100"/>
            </a:lvl1pPr>
            <a:lvl2pPr>
              <a:defRPr sz="1800"/>
            </a:lvl2pPr>
            <a:lvl3pPr>
              <a:defRPr sz="150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D23F527-3A46-1444-AC47-E74332FAE46E}"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40198439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2606719" cy="3314700"/>
          </a:xfrm>
        </p:spPr>
        <p:txBody>
          <a:bodyPr>
            <a:noAutofit/>
          </a:bodyPr>
          <a:lstStyle>
            <a:lvl1pPr>
              <a:defRPr sz="1800"/>
            </a:lvl1pPr>
            <a:lvl2pPr>
              <a:defRPr sz="1500"/>
            </a:lvl2pPr>
            <a:lvl3pPr>
              <a:defRPr sz="1350"/>
            </a:lvl3pPr>
            <a:lvl4pPr>
              <a:defRPr sz="120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268640" y="1143001"/>
            <a:ext cx="2606719" cy="3314700"/>
          </a:xfrm>
        </p:spPr>
        <p:txBody>
          <a:bodyPr>
            <a:noAutofit/>
          </a:bodyPr>
          <a:lstStyle>
            <a:lvl1pPr>
              <a:defRPr sz="1800"/>
            </a:lvl1pPr>
            <a:lvl2pPr>
              <a:defRPr sz="1500"/>
            </a:lvl2pPr>
            <a:lvl3pPr>
              <a:defRPr sz="1350"/>
            </a:lvl3pPr>
            <a:lvl4pPr>
              <a:defRPr sz="120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1F5459C-11CD-4246-BAA2-A0CD8B7930CF}"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3"/>
          <p:cNvSpPr>
            <a:spLocks noGrp="1"/>
          </p:cNvSpPr>
          <p:nvPr>
            <p:ph sz="half" idx="13"/>
          </p:nvPr>
        </p:nvSpPr>
        <p:spPr>
          <a:xfrm>
            <a:off x="6138317" y="1143001"/>
            <a:ext cx="2606719" cy="3314700"/>
          </a:xfrm>
        </p:spPr>
        <p:txBody>
          <a:bodyPr>
            <a:noAutofit/>
          </a:bodyPr>
          <a:lstStyle>
            <a:lvl1pPr>
              <a:defRPr sz="1800"/>
            </a:lvl1pPr>
            <a:lvl2pPr>
              <a:defRPr sz="1500"/>
            </a:lvl2pPr>
            <a:lvl3pPr>
              <a:defRPr sz="1350"/>
            </a:lvl3pPr>
            <a:lvl4pPr>
              <a:defRPr sz="120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512605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Four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8964" y="1143001"/>
            <a:ext cx="4058706" cy="1600199"/>
          </a:xfrm>
        </p:spPr>
        <p:txBody>
          <a:bodyPr>
            <a:noAutofit/>
          </a:bodyPr>
          <a:lstStyle>
            <a:lvl1pPr>
              <a:defRPr sz="1800"/>
            </a:lvl1pPr>
            <a:lvl2pPr>
              <a:defRPr sz="1500"/>
            </a:lvl2pPr>
            <a:lvl3pPr>
              <a:defRPr sz="1350"/>
            </a:lvl3pPr>
            <a:lvl4pPr>
              <a:defRPr sz="120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86331" y="1143001"/>
            <a:ext cx="4058705" cy="1600199"/>
          </a:xfrm>
        </p:spPr>
        <p:txBody>
          <a:bodyPr>
            <a:noAutofit/>
          </a:bodyPr>
          <a:lstStyle>
            <a:lvl1pPr>
              <a:defRPr sz="1800"/>
            </a:lvl1pPr>
            <a:lvl2pPr>
              <a:defRPr sz="1500"/>
            </a:lvl2pPr>
            <a:lvl3pPr>
              <a:defRPr sz="1350"/>
            </a:lvl3pPr>
            <a:lvl4pPr>
              <a:defRPr sz="120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B793641-39FE-9941-B493-4C6CA22258AD}"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Content Placeholder 2"/>
          <p:cNvSpPr>
            <a:spLocks noGrp="1"/>
          </p:cNvSpPr>
          <p:nvPr>
            <p:ph sz="half" idx="13"/>
          </p:nvPr>
        </p:nvSpPr>
        <p:spPr>
          <a:xfrm>
            <a:off x="398964" y="2857501"/>
            <a:ext cx="4058706" cy="1600199"/>
          </a:xfrm>
        </p:spPr>
        <p:txBody>
          <a:bodyPr>
            <a:noAutofit/>
          </a:bodyPr>
          <a:lstStyle>
            <a:lvl1pPr>
              <a:defRPr sz="1800"/>
            </a:lvl1pPr>
            <a:lvl2pPr>
              <a:defRPr sz="1500"/>
            </a:lvl2pPr>
            <a:lvl3pPr>
              <a:defRPr sz="1350"/>
            </a:lvl3pPr>
            <a:lvl4pPr>
              <a:defRPr sz="120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3"/>
          <p:cNvSpPr>
            <a:spLocks noGrp="1"/>
          </p:cNvSpPr>
          <p:nvPr>
            <p:ph sz="half" idx="14"/>
          </p:nvPr>
        </p:nvSpPr>
        <p:spPr>
          <a:xfrm>
            <a:off x="4686331" y="2857501"/>
            <a:ext cx="4058705" cy="1600199"/>
          </a:xfrm>
        </p:spPr>
        <p:txBody>
          <a:bodyPr>
            <a:noAutofit/>
          </a:bodyPr>
          <a:lstStyle>
            <a:lvl1pPr>
              <a:defRPr sz="1800"/>
            </a:lvl1pPr>
            <a:lvl2pPr>
              <a:defRPr sz="1500"/>
            </a:lvl2pPr>
            <a:lvl3pPr>
              <a:defRPr sz="1350"/>
            </a:lvl3pPr>
            <a:lvl4pPr>
              <a:defRPr sz="1200"/>
            </a:lvl4pPr>
            <a:lvl5pPr>
              <a:defRPr sz="1050"/>
            </a:lvl5pPr>
            <a:lvl6pPr>
              <a:defRPr sz="1050"/>
            </a:lvl6pPr>
            <a:lvl7pPr>
              <a:defRPr sz="1050"/>
            </a:lvl7pPr>
            <a:lvl8pPr>
              <a:defRPr sz="1050"/>
            </a:lvl8pPr>
            <a:lvl9pPr>
              <a:defRPr sz="10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758430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Quadrant for Infographics">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CE6E0838-3E10-424A-93AC-472DD16011EC}"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2" name="Text Placeholder 11"/>
          <p:cNvSpPr>
            <a:spLocks noGrp="1"/>
          </p:cNvSpPr>
          <p:nvPr>
            <p:ph type="body" sz="quarter" idx="15"/>
          </p:nvPr>
        </p:nvSpPr>
        <p:spPr>
          <a:xfrm>
            <a:off x="1828084" y="1143001"/>
            <a:ext cx="2629586" cy="1508760"/>
          </a:xfrm>
        </p:spPr>
        <p:txBody>
          <a:bodyPr anchor="ctr">
            <a:noAutofit/>
          </a:bodyPr>
          <a:lstStyle>
            <a:lvl1pPr marL="0" indent="0">
              <a:spcBef>
                <a:spcPts val="900"/>
              </a:spcBef>
              <a:buFont typeface="Arial" panose="020B0604020202020204" pitchFamily="34" charset="0"/>
              <a:buNone/>
              <a:defRPr sz="1800"/>
            </a:lvl1pPr>
            <a:lvl2pPr marL="128588" indent="-128588">
              <a:spcBef>
                <a:spcPts val="900"/>
              </a:spcBef>
              <a:buFont typeface="Arial" panose="020B0604020202020204" pitchFamily="34" charset="0"/>
              <a:buChar char="•"/>
              <a:defRPr sz="1500"/>
            </a:lvl2pPr>
            <a:lvl3pPr marL="128588" indent="-128588">
              <a:spcBef>
                <a:spcPts val="900"/>
              </a:spcBef>
              <a:buFont typeface="Arial" panose="020B0604020202020204" pitchFamily="34" charset="0"/>
              <a:buChar char="•"/>
              <a:defRPr sz="1500"/>
            </a:lvl3pPr>
            <a:lvl4pPr marL="128588" indent="-128588">
              <a:spcBef>
                <a:spcPts val="900"/>
              </a:spcBef>
              <a:buFont typeface="Arial" panose="020B0604020202020204" pitchFamily="34" charset="0"/>
              <a:buChar char="•"/>
              <a:defRPr sz="1500"/>
            </a:lvl4pPr>
            <a:lvl5pPr marL="128588" indent="-128588">
              <a:spcBef>
                <a:spcPts val="900"/>
              </a:spcBef>
              <a:buFont typeface="Arial" panose="020B0604020202020204" pitchFamily="34" charset="0"/>
              <a:buChar char="•"/>
              <a:defRPr sz="1500"/>
            </a:lvl5pPr>
            <a:lvl6pPr marL="128588" indent="-128588">
              <a:spcBef>
                <a:spcPts val="900"/>
              </a:spcBef>
              <a:buFont typeface="Arial" panose="020B0604020202020204" pitchFamily="34" charset="0"/>
              <a:buChar char="•"/>
              <a:defRPr sz="1500"/>
            </a:lvl6pPr>
            <a:lvl7pPr marL="128588" indent="-128588">
              <a:spcBef>
                <a:spcPts val="900"/>
              </a:spcBef>
              <a:buFont typeface="Arial" panose="020B0604020202020204" pitchFamily="34" charset="0"/>
              <a:buChar char="•"/>
              <a:defRPr sz="1500"/>
            </a:lvl7pPr>
            <a:lvl8pPr marL="128588" indent="-128588">
              <a:spcBef>
                <a:spcPts val="900"/>
              </a:spcBef>
              <a:buFont typeface="Arial" panose="020B0604020202020204" pitchFamily="34" charset="0"/>
              <a:buChar char="•"/>
              <a:defRPr sz="1500"/>
            </a:lvl8pPr>
            <a:lvl9pPr marL="128588" indent="-128588">
              <a:spcBef>
                <a:spcPts val="900"/>
              </a:spcBef>
              <a:buFont typeface="Arial" panose="020B0604020202020204" pitchFamily="34" charset="0"/>
              <a:buChar char="•"/>
              <a:defRPr sz="1500"/>
            </a:lvl9pPr>
          </a:lstStyle>
          <a:p>
            <a:pPr lvl="0"/>
            <a:r>
              <a:rPr lang="en-US"/>
              <a:t>Click to edit Master text styles</a:t>
            </a:r>
          </a:p>
        </p:txBody>
      </p:sp>
      <p:cxnSp>
        <p:nvCxnSpPr>
          <p:cNvPr id="13" name="Straight Connector 12"/>
          <p:cNvCxnSpPr/>
          <p:nvPr/>
        </p:nvCxnSpPr>
        <p:spPr bwMode="ltGray">
          <a:xfrm flipH="1">
            <a:off x="398964" y="2800350"/>
            <a:ext cx="8346074" cy="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16" name="Text Placeholder 11"/>
          <p:cNvSpPr>
            <a:spLocks noGrp="1"/>
          </p:cNvSpPr>
          <p:nvPr>
            <p:ph type="body" sz="quarter" idx="16"/>
          </p:nvPr>
        </p:nvSpPr>
        <p:spPr>
          <a:xfrm>
            <a:off x="6115452" y="1143001"/>
            <a:ext cx="2629586" cy="1508760"/>
          </a:xfrm>
        </p:spPr>
        <p:txBody>
          <a:bodyPr anchor="ctr">
            <a:noAutofit/>
          </a:bodyPr>
          <a:lstStyle>
            <a:lvl1pPr marL="0" indent="0">
              <a:spcBef>
                <a:spcPts val="900"/>
              </a:spcBef>
              <a:buFont typeface="Arial" panose="020B0604020202020204" pitchFamily="34" charset="0"/>
              <a:buNone/>
              <a:defRPr sz="1800"/>
            </a:lvl1pPr>
            <a:lvl2pPr marL="128588" indent="-128588">
              <a:spcBef>
                <a:spcPts val="900"/>
              </a:spcBef>
              <a:buFont typeface="Arial" panose="020B0604020202020204" pitchFamily="34" charset="0"/>
              <a:buChar char="•"/>
              <a:defRPr sz="1500"/>
            </a:lvl2pPr>
            <a:lvl3pPr marL="128588" indent="-128588">
              <a:spcBef>
                <a:spcPts val="900"/>
              </a:spcBef>
              <a:buFont typeface="Arial" panose="020B0604020202020204" pitchFamily="34" charset="0"/>
              <a:buChar char="•"/>
              <a:defRPr sz="1500"/>
            </a:lvl3pPr>
            <a:lvl4pPr marL="128588" indent="-128588">
              <a:spcBef>
                <a:spcPts val="900"/>
              </a:spcBef>
              <a:buFont typeface="Arial" panose="020B0604020202020204" pitchFamily="34" charset="0"/>
              <a:buChar char="•"/>
              <a:defRPr sz="1500"/>
            </a:lvl4pPr>
            <a:lvl5pPr marL="128588" indent="-128588">
              <a:spcBef>
                <a:spcPts val="900"/>
              </a:spcBef>
              <a:buFont typeface="Arial" panose="020B0604020202020204" pitchFamily="34" charset="0"/>
              <a:buChar char="•"/>
              <a:defRPr sz="1500"/>
            </a:lvl5pPr>
            <a:lvl6pPr marL="128588" indent="-128588">
              <a:spcBef>
                <a:spcPts val="900"/>
              </a:spcBef>
              <a:buFont typeface="Arial" panose="020B0604020202020204" pitchFamily="34" charset="0"/>
              <a:buChar char="•"/>
              <a:defRPr sz="1500"/>
            </a:lvl6pPr>
            <a:lvl7pPr marL="128588" indent="-128588">
              <a:spcBef>
                <a:spcPts val="900"/>
              </a:spcBef>
              <a:buFont typeface="Arial" panose="020B0604020202020204" pitchFamily="34" charset="0"/>
              <a:buChar char="•"/>
              <a:defRPr sz="1500"/>
            </a:lvl7pPr>
            <a:lvl8pPr marL="128588" indent="-128588">
              <a:spcBef>
                <a:spcPts val="900"/>
              </a:spcBef>
              <a:buFont typeface="Arial" panose="020B0604020202020204" pitchFamily="34" charset="0"/>
              <a:buChar char="•"/>
              <a:defRPr sz="1500"/>
            </a:lvl8pPr>
            <a:lvl9pPr marL="128588" indent="-128588">
              <a:spcBef>
                <a:spcPts val="900"/>
              </a:spcBef>
              <a:buFont typeface="Arial" panose="020B0604020202020204" pitchFamily="34" charset="0"/>
              <a:buChar char="•"/>
              <a:defRPr sz="1500"/>
            </a:lvl9pPr>
          </a:lstStyle>
          <a:p>
            <a:pPr lvl="0"/>
            <a:r>
              <a:rPr lang="en-US"/>
              <a:t>Click to edit Master text styles</a:t>
            </a:r>
          </a:p>
        </p:txBody>
      </p:sp>
      <p:sp>
        <p:nvSpPr>
          <p:cNvPr id="17" name="Text Placeholder 11"/>
          <p:cNvSpPr>
            <a:spLocks noGrp="1"/>
          </p:cNvSpPr>
          <p:nvPr>
            <p:ph type="body" sz="quarter" idx="17"/>
          </p:nvPr>
        </p:nvSpPr>
        <p:spPr>
          <a:xfrm>
            <a:off x="1828084" y="2948940"/>
            <a:ext cx="2629586" cy="1508760"/>
          </a:xfrm>
        </p:spPr>
        <p:txBody>
          <a:bodyPr anchor="ctr">
            <a:noAutofit/>
          </a:bodyPr>
          <a:lstStyle>
            <a:lvl1pPr marL="0" indent="0">
              <a:spcBef>
                <a:spcPts val="900"/>
              </a:spcBef>
              <a:buFont typeface="Arial" panose="020B0604020202020204" pitchFamily="34" charset="0"/>
              <a:buNone/>
              <a:defRPr sz="1800"/>
            </a:lvl1pPr>
            <a:lvl2pPr marL="128588" indent="-128588">
              <a:spcBef>
                <a:spcPts val="900"/>
              </a:spcBef>
              <a:buFont typeface="Arial" panose="020B0604020202020204" pitchFamily="34" charset="0"/>
              <a:buChar char="•"/>
              <a:defRPr sz="1500"/>
            </a:lvl2pPr>
            <a:lvl3pPr marL="128588" indent="-128588">
              <a:spcBef>
                <a:spcPts val="900"/>
              </a:spcBef>
              <a:buFont typeface="Arial" panose="020B0604020202020204" pitchFamily="34" charset="0"/>
              <a:buChar char="•"/>
              <a:defRPr sz="1500"/>
            </a:lvl3pPr>
            <a:lvl4pPr marL="128588" indent="-128588">
              <a:spcBef>
                <a:spcPts val="900"/>
              </a:spcBef>
              <a:buFont typeface="Arial" panose="020B0604020202020204" pitchFamily="34" charset="0"/>
              <a:buChar char="•"/>
              <a:defRPr sz="1500"/>
            </a:lvl4pPr>
            <a:lvl5pPr marL="128588" indent="-128588">
              <a:spcBef>
                <a:spcPts val="900"/>
              </a:spcBef>
              <a:buFont typeface="Arial" panose="020B0604020202020204" pitchFamily="34" charset="0"/>
              <a:buChar char="•"/>
              <a:defRPr sz="1500"/>
            </a:lvl5pPr>
            <a:lvl6pPr marL="128588" indent="-128588">
              <a:spcBef>
                <a:spcPts val="900"/>
              </a:spcBef>
              <a:buFont typeface="Arial" panose="020B0604020202020204" pitchFamily="34" charset="0"/>
              <a:buChar char="•"/>
              <a:defRPr sz="1500"/>
            </a:lvl6pPr>
            <a:lvl7pPr marL="128588" indent="-128588">
              <a:spcBef>
                <a:spcPts val="900"/>
              </a:spcBef>
              <a:buFont typeface="Arial" panose="020B0604020202020204" pitchFamily="34" charset="0"/>
              <a:buChar char="•"/>
              <a:defRPr sz="1500"/>
            </a:lvl7pPr>
            <a:lvl8pPr marL="128588" indent="-128588">
              <a:spcBef>
                <a:spcPts val="900"/>
              </a:spcBef>
              <a:buFont typeface="Arial" panose="020B0604020202020204" pitchFamily="34" charset="0"/>
              <a:buChar char="•"/>
              <a:defRPr sz="1500"/>
            </a:lvl8pPr>
            <a:lvl9pPr marL="128588" indent="-128588">
              <a:spcBef>
                <a:spcPts val="900"/>
              </a:spcBef>
              <a:buFont typeface="Arial" panose="020B0604020202020204" pitchFamily="34" charset="0"/>
              <a:buChar char="•"/>
              <a:defRPr sz="1500"/>
            </a:lvl9pPr>
          </a:lstStyle>
          <a:p>
            <a:pPr lvl="0"/>
            <a:r>
              <a:rPr lang="en-US"/>
              <a:t>Click to edit Master text styles</a:t>
            </a:r>
          </a:p>
        </p:txBody>
      </p:sp>
      <p:sp>
        <p:nvSpPr>
          <p:cNvPr id="18" name="Text Placeholder 11"/>
          <p:cNvSpPr>
            <a:spLocks noGrp="1"/>
          </p:cNvSpPr>
          <p:nvPr>
            <p:ph type="body" sz="quarter" idx="18"/>
          </p:nvPr>
        </p:nvSpPr>
        <p:spPr>
          <a:xfrm>
            <a:off x="6115452" y="2948940"/>
            <a:ext cx="2629586" cy="1508760"/>
          </a:xfrm>
        </p:spPr>
        <p:txBody>
          <a:bodyPr anchor="ctr">
            <a:noAutofit/>
          </a:bodyPr>
          <a:lstStyle>
            <a:lvl1pPr marL="0" indent="0">
              <a:spcBef>
                <a:spcPts val="900"/>
              </a:spcBef>
              <a:buFont typeface="Arial" panose="020B0604020202020204" pitchFamily="34" charset="0"/>
              <a:buNone/>
              <a:defRPr sz="1800"/>
            </a:lvl1pPr>
            <a:lvl2pPr marL="128588" indent="-128588">
              <a:spcBef>
                <a:spcPts val="900"/>
              </a:spcBef>
              <a:buFont typeface="Arial" panose="020B0604020202020204" pitchFamily="34" charset="0"/>
              <a:buChar char="•"/>
              <a:defRPr sz="1500"/>
            </a:lvl2pPr>
            <a:lvl3pPr marL="128588" indent="-128588">
              <a:spcBef>
                <a:spcPts val="900"/>
              </a:spcBef>
              <a:buFont typeface="Arial" panose="020B0604020202020204" pitchFamily="34" charset="0"/>
              <a:buChar char="•"/>
              <a:defRPr sz="1500"/>
            </a:lvl3pPr>
            <a:lvl4pPr marL="128588" indent="-128588">
              <a:spcBef>
                <a:spcPts val="900"/>
              </a:spcBef>
              <a:buFont typeface="Arial" panose="020B0604020202020204" pitchFamily="34" charset="0"/>
              <a:buChar char="•"/>
              <a:defRPr sz="1500"/>
            </a:lvl4pPr>
            <a:lvl5pPr marL="128588" indent="-128588">
              <a:spcBef>
                <a:spcPts val="900"/>
              </a:spcBef>
              <a:buFont typeface="Arial" panose="020B0604020202020204" pitchFamily="34" charset="0"/>
              <a:buChar char="•"/>
              <a:defRPr sz="1500"/>
            </a:lvl5pPr>
            <a:lvl6pPr marL="128588" indent="-128588">
              <a:spcBef>
                <a:spcPts val="900"/>
              </a:spcBef>
              <a:buFont typeface="Arial" panose="020B0604020202020204" pitchFamily="34" charset="0"/>
              <a:buChar char="•"/>
              <a:defRPr sz="1500"/>
            </a:lvl6pPr>
            <a:lvl7pPr marL="128588" indent="-128588">
              <a:spcBef>
                <a:spcPts val="900"/>
              </a:spcBef>
              <a:buFont typeface="Arial" panose="020B0604020202020204" pitchFamily="34" charset="0"/>
              <a:buChar char="•"/>
              <a:defRPr sz="1500"/>
            </a:lvl7pPr>
            <a:lvl8pPr marL="128588" indent="-128588">
              <a:spcBef>
                <a:spcPts val="900"/>
              </a:spcBef>
              <a:buFont typeface="Arial" panose="020B0604020202020204" pitchFamily="34" charset="0"/>
              <a:buChar char="•"/>
              <a:defRPr sz="1500"/>
            </a:lvl8pPr>
            <a:lvl9pPr marL="128588" indent="-128588">
              <a:spcBef>
                <a:spcPts val="900"/>
              </a:spcBef>
              <a:buFont typeface="Arial" panose="020B0604020202020204" pitchFamily="34" charset="0"/>
              <a:buChar char="•"/>
              <a:defRPr sz="1500"/>
            </a:lvl9pPr>
          </a:lstStyle>
          <a:p>
            <a:pPr lvl="0"/>
            <a:r>
              <a:rPr lang="en-US"/>
              <a:t>Click to edit Master text styles</a:t>
            </a:r>
          </a:p>
        </p:txBody>
      </p:sp>
      <p:sp>
        <p:nvSpPr>
          <p:cNvPr id="3" name="Title 2"/>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3830192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Metric">
    <p:spTree>
      <p:nvGrpSpPr>
        <p:cNvPr id="1" name=""/>
        <p:cNvGrpSpPr/>
        <p:nvPr/>
      </p:nvGrpSpPr>
      <p:grpSpPr>
        <a:xfrm>
          <a:off x="0" y="0"/>
          <a:ext cx="0" cy="0"/>
          <a:chOff x="0" y="0"/>
          <a:chExt cx="0" cy="0"/>
        </a:xfrm>
      </p:grpSpPr>
      <p:sp>
        <p:nvSpPr>
          <p:cNvPr id="12" name="Text Placeholder 11"/>
          <p:cNvSpPr>
            <a:spLocks noGrp="1"/>
          </p:cNvSpPr>
          <p:nvPr>
            <p:ph type="body" sz="quarter" idx="15"/>
          </p:nvPr>
        </p:nvSpPr>
        <p:spPr>
          <a:xfrm>
            <a:off x="3943187" y="1143000"/>
            <a:ext cx="4115872" cy="2057400"/>
          </a:xfrm>
        </p:spPr>
        <p:txBody>
          <a:bodyPr anchor="ctr">
            <a:noAutofit/>
          </a:bodyPr>
          <a:lstStyle>
            <a:lvl1pPr marL="0" indent="0">
              <a:spcBef>
                <a:spcPts val="900"/>
              </a:spcBef>
              <a:buFont typeface="Arial" panose="020B0604020202020204" pitchFamily="34" charset="0"/>
              <a:buNone/>
              <a:defRPr sz="2100"/>
            </a:lvl1pPr>
            <a:lvl2pPr marL="128588" indent="-128588">
              <a:spcBef>
                <a:spcPts val="900"/>
              </a:spcBef>
              <a:buFont typeface="Arial" panose="020B0604020202020204" pitchFamily="34" charset="0"/>
              <a:buChar char="•"/>
              <a:defRPr sz="1500"/>
            </a:lvl2pPr>
            <a:lvl3pPr marL="128588" indent="-128588">
              <a:spcBef>
                <a:spcPts val="900"/>
              </a:spcBef>
              <a:buFont typeface="Arial" panose="020B0604020202020204" pitchFamily="34" charset="0"/>
              <a:buChar char="•"/>
              <a:defRPr sz="1500"/>
            </a:lvl3pPr>
            <a:lvl4pPr marL="128588" indent="-128588">
              <a:spcBef>
                <a:spcPts val="900"/>
              </a:spcBef>
              <a:buFont typeface="Arial" panose="020B0604020202020204" pitchFamily="34" charset="0"/>
              <a:buChar char="•"/>
              <a:defRPr sz="1500"/>
            </a:lvl4pPr>
            <a:lvl5pPr marL="128588" indent="-128588">
              <a:spcBef>
                <a:spcPts val="900"/>
              </a:spcBef>
              <a:buFont typeface="Arial" panose="020B0604020202020204" pitchFamily="34" charset="0"/>
              <a:buChar char="•"/>
              <a:defRPr sz="1500"/>
            </a:lvl5pPr>
            <a:lvl6pPr marL="128588" indent="-128588">
              <a:spcBef>
                <a:spcPts val="900"/>
              </a:spcBef>
              <a:buFont typeface="Arial" panose="020B0604020202020204" pitchFamily="34" charset="0"/>
              <a:buChar char="•"/>
              <a:defRPr sz="1500"/>
            </a:lvl6pPr>
            <a:lvl7pPr marL="128588" indent="-128588">
              <a:spcBef>
                <a:spcPts val="900"/>
              </a:spcBef>
              <a:buFont typeface="Arial" panose="020B0604020202020204" pitchFamily="34" charset="0"/>
              <a:buChar char="•"/>
              <a:defRPr sz="1500"/>
            </a:lvl7pPr>
            <a:lvl8pPr marL="128588" indent="-128588">
              <a:spcBef>
                <a:spcPts val="900"/>
              </a:spcBef>
              <a:buFont typeface="Arial" panose="020B0604020202020204" pitchFamily="34" charset="0"/>
              <a:buChar char="•"/>
              <a:defRPr sz="1500"/>
            </a:lvl8pPr>
            <a:lvl9pPr marL="128588" indent="-128588">
              <a:spcBef>
                <a:spcPts val="900"/>
              </a:spcBef>
              <a:buFont typeface="Arial" panose="020B0604020202020204" pitchFamily="34" charset="0"/>
              <a:buChar char="•"/>
              <a:defRPr sz="1500"/>
            </a:lvl9pPr>
          </a:lstStyle>
          <a:p>
            <a:pPr lvl="0"/>
            <a:r>
              <a:rPr lang="en-US"/>
              <a:t>Click to edit Master text styles</a:t>
            </a:r>
          </a:p>
        </p:txBody>
      </p:sp>
      <p:sp>
        <p:nvSpPr>
          <p:cNvPr id="5" name="Date Placeholder 4"/>
          <p:cNvSpPr>
            <a:spLocks noGrp="1"/>
          </p:cNvSpPr>
          <p:nvPr>
            <p:ph type="dt" sz="half" idx="10"/>
          </p:nvPr>
        </p:nvSpPr>
        <p:spPr/>
        <p:txBody>
          <a:bodyPr/>
          <a:lstStyle/>
          <a:p>
            <a:fld id="{DCB2A62B-A9A1-BD4B-8067-86DD35117CEE}"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hasCustomPrompt="1"/>
          </p:nvPr>
        </p:nvSpPr>
        <p:spPr>
          <a:xfrm>
            <a:off x="570458" y="1143000"/>
            <a:ext cx="3058321" cy="2057400"/>
          </a:xfrm>
        </p:spPr>
        <p:txBody>
          <a:bodyPr anchor="ctr"/>
          <a:lstStyle>
            <a:lvl1pPr algn="r">
              <a:defRPr sz="12450" b="1">
                <a:solidFill>
                  <a:schemeClr val="accent2"/>
                </a:solidFill>
              </a:defRPr>
            </a:lvl1pPr>
          </a:lstStyle>
          <a:p>
            <a:r>
              <a:rPr lang="en-US" dirty="0"/>
              <a:t>XX</a:t>
            </a:r>
          </a:p>
        </p:txBody>
      </p:sp>
    </p:spTree>
    <p:extLst>
      <p:ext uri="{BB962C8B-B14F-4D97-AF65-F5344CB8AC3E}">
        <p14:creationId xmlns:p14="http://schemas.microsoft.com/office/powerpoint/2010/main" val="284387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98963" y="1771650"/>
            <a:ext cx="4060994" cy="2686050"/>
          </a:xfrm>
        </p:spPr>
        <p:txBody>
          <a:bodyPr>
            <a:noAutofit/>
          </a:bodyPr>
          <a:lstStyle>
            <a:lvl1pPr>
              <a:defRPr sz="2100"/>
            </a:lvl1pPr>
            <a:lvl2pPr>
              <a:defRPr sz="1800"/>
            </a:lvl2pPr>
            <a:lvl3pPr>
              <a:defRPr sz="150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84043" y="1771650"/>
            <a:ext cx="4060994" cy="2686050"/>
          </a:xfrm>
        </p:spPr>
        <p:txBody>
          <a:bodyPr>
            <a:noAutofit/>
          </a:bodyPr>
          <a:lstStyle>
            <a:lvl1pPr>
              <a:defRPr sz="2100"/>
            </a:lvl1pPr>
            <a:lvl2pPr>
              <a:defRPr sz="1800"/>
            </a:lvl2pPr>
            <a:lvl3pPr>
              <a:defRPr sz="150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CFFFFBC-830B-BE48-A60F-3A3B7341FF90}" type="datetime1">
              <a:rPr lang="en-US" smtClean="0">
                <a:solidFill>
                  <a:srgbClr val="58595B"/>
                </a:solidFill>
              </a:rPr>
              <a:pPr/>
              <a:t>11/22/2018</a:t>
            </a:fld>
            <a:endParaRPr dirty="0">
              <a:solidFill>
                <a:srgbClr val="58595B"/>
              </a:solidFill>
            </a:endParaRPr>
          </a:p>
        </p:txBody>
      </p:sp>
      <p:sp>
        <p:nvSpPr>
          <p:cNvPr id="8" name="Footer Placeholder 7"/>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763219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FD39A174-1ADF-1E48-B6DD-36515CA54732}" type="datetime1">
              <a:rPr lang="en-US" smtClean="0">
                <a:solidFill>
                  <a:srgbClr val="58595B"/>
                </a:solidFill>
              </a:rPr>
              <a:pPr/>
              <a:t>11/22/2018</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4302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F9DE5E5-CA66-5940-9D1C-9F6D8D7529FE}" type="datetime1">
              <a:rPr lang="en-US" smtClean="0">
                <a:solidFill>
                  <a:srgbClr val="58595B"/>
                </a:solidFill>
              </a:rPr>
              <a:pPr/>
              <a:t>11/22/2018</a:t>
            </a:fld>
            <a:endParaRPr dirty="0">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7" name="Title 6"/>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13753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19AFBF-606B-E543-8502-3BFA1F086CBC}" type="datetime1">
              <a:rPr lang="en-US" smtClean="0">
                <a:solidFill>
                  <a:srgbClr val="58595B"/>
                </a:solidFill>
              </a:rPr>
              <a:pPr/>
              <a:t>11/22/2018</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21985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98850" y="1143000"/>
            <a:ext cx="5830931" cy="3314700"/>
          </a:xfrm>
        </p:spPr>
        <p:txBody>
          <a:bodyPr>
            <a:noAutofit/>
          </a:bodyPr>
          <a:lstStyle>
            <a:lvl1pPr>
              <a:defRPr sz="2100"/>
            </a:lvl1pPr>
            <a:lvl2pPr>
              <a:defRPr sz="1800"/>
            </a:lvl2pPr>
            <a:lvl3pPr>
              <a:defRPr sz="1500"/>
            </a:lvl3pPr>
            <a:lvl4pPr>
              <a:defRPr sz="135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584681" y="1143001"/>
            <a:ext cx="2229431" cy="3314700"/>
          </a:xfrm>
        </p:spPr>
        <p:txBody>
          <a:bodyPr>
            <a:noAutofit/>
          </a:bodyPr>
          <a:lstStyle>
            <a:lvl1pPr marL="0" indent="0">
              <a:buNone/>
              <a:defRPr sz="15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A20AF893-3E10-FD41-AEC9-8B3D0A4A1856}"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8054791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bwMode="gray">
          <a:xfrm>
            <a:off x="398964" y="1143000"/>
            <a:ext cx="4573190" cy="3312544"/>
          </a:xfrm>
          <a:solidFill>
            <a:schemeClr val="bg2"/>
          </a:solidFill>
        </p:spPr>
        <p:txBody>
          <a:bodyPr tIns="182880">
            <a:no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
        <p:nvSpPr>
          <p:cNvPr id="4" name="Text Placeholder 3"/>
          <p:cNvSpPr>
            <a:spLocks noGrp="1"/>
          </p:cNvSpPr>
          <p:nvPr>
            <p:ph type="body" sz="half" idx="2"/>
          </p:nvPr>
        </p:nvSpPr>
        <p:spPr>
          <a:xfrm>
            <a:off x="5257979" y="1143000"/>
            <a:ext cx="3487059" cy="3314700"/>
          </a:xfrm>
        </p:spPr>
        <p:txBody>
          <a:bodyPr>
            <a:noAutofit/>
          </a:bodyPr>
          <a:lstStyle>
            <a:lvl1pPr marL="0" indent="0">
              <a:buNone/>
              <a:defRPr sz="15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5F325C25-20DE-A84C-A42C-F77161DB4A96}"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601022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wo Pictures with Captions">
    <p:spTree>
      <p:nvGrpSpPr>
        <p:cNvPr id="1" name=""/>
        <p:cNvGrpSpPr/>
        <p:nvPr/>
      </p:nvGrpSpPr>
      <p:grpSpPr>
        <a:xfrm>
          <a:off x="0" y="0"/>
          <a:ext cx="0" cy="0"/>
          <a:chOff x="0" y="0"/>
          <a:chExt cx="0" cy="0"/>
        </a:xfrm>
      </p:grpSpPr>
      <p:cxnSp>
        <p:nvCxnSpPr>
          <p:cNvPr id="8" name="Straight Connector 7"/>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3" y="1143000"/>
            <a:ext cx="4060994" cy="2606040"/>
          </a:xfrm>
          <a:solidFill>
            <a:schemeClr val="bg2"/>
          </a:solidFill>
        </p:spPr>
        <p:txBody>
          <a:bodyPr tIns="182880">
            <a:no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
        <p:nvSpPr>
          <p:cNvPr id="4" name="Text Placeholder 3"/>
          <p:cNvSpPr>
            <a:spLocks noGrp="1"/>
          </p:cNvSpPr>
          <p:nvPr>
            <p:ph type="body" sz="half" idx="2"/>
          </p:nvPr>
        </p:nvSpPr>
        <p:spPr>
          <a:xfrm>
            <a:off x="398963" y="3829050"/>
            <a:ext cx="4058707" cy="628650"/>
          </a:xfrm>
        </p:spPr>
        <p:txBody>
          <a:bodyPr>
            <a:no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795EB4F4-FDFD-ED43-860C-BD557FEEC804}"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4686329" y="1143000"/>
            <a:ext cx="4060994" cy="2606040"/>
          </a:xfrm>
          <a:solidFill>
            <a:schemeClr val="bg2"/>
          </a:solidFill>
        </p:spPr>
        <p:txBody>
          <a:bodyPr tIns="182880">
            <a:no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
        <p:nvSpPr>
          <p:cNvPr id="10" name="Text Placeholder 3"/>
          <p:cNvSpPr>
            <a:spLocks noGrp="1"/>
          </p:cNvSpPr>
          <p:nvPr>
            <p:ph type="body" sz="half" idx="14"/>
          </p:nvPr>
        </p:nvSpPr>
        <p:spPr>
          <a:xfrm>
            <a:off x="4686329" y="3829050"/>
            <a:ext cx="4058707" cy="628650"/>
          </a:xfrm>
        </p:spPr>
        <p:txBody>
          <a:bodyPr>
            <a:no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951637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hree Pictures with Captions">
    <p:spTree>
      <p:nvGrpSpPr>
        <p:cNvPr id="1" name=""/>
        <p:cNvGrpSpPr/>
        <p:nvPr/>
      </p:nvGrpSpPr>
      <p:grpSpPr>
        <a:xfrm>
          <a:off x="0" y="0"/>
          <a:ext cx="0" cy="0"/>
          <a:chOff x="0" y="0"/>
          <a:chExt cx="0" cy="0"/>
        </a:xfrm>
      </p:grpSpPr>
      <p:cxnSp>
        <p:nvCxnSpPr>
          <p:cNvPr id="11" name="Straight Connector 10"/>
          <p:cNvCxnSpPr/>
          <p:nvPr/>
        </p:nvCxnSpPr>
        <p:spPr bwMode="ltGray">
          <a:xfrm>
            <a:off x="3142877"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ltGray">
          <a:xfrm>
            <a:off x="6001122"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Picture Placeholder 2"/>
          <p:cNvSpPr>
            <a:spLocks noGrp="1"/>
          </p:cNvSpPr>
          <p:nvPr>
            <p:ph type="pic" idx="1"/>
          </p:nvPr>
        </p:nvSpPr>
        <p:spPr bwMode="gray">
          <a:xfrm>
            <a:off x="398964" y="1143000"/>
            <a:ext cx="2606719" cy="2286000"/>
          </a:xfrm>
          <a:solidFill>
            <a:schemeClr val="bg2"/>
          </a:solidFill>
        </p:spPr>
        <p:txBody>
          <a:bodyPr tIns="182880">
            <a:no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
        <p:nvSpPr>
          <p:cNvPr id="4" name="Text Placeholder 3"/>
          <p:cNvSpPr>
            <a:spLocks noGrp="1"/>
          </p:cNvSpPr>
          <p:nvPr>
            <p:ph type="body" sz="half" idx="2"/>
          </p:nvPr>
        </p:nvSpPr>
        <p:spPr>
          <a:xfrm>
            <a:off x="398963" y="3526047"/>
            <a:ext cx="2606719" cy="931653"/>
          </a:xfrm>
        </p:spPr>
        <p:txBody>
          <a:bodyPr>
            <a:no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0440CA68-5E1D-2648-A796-3AC679BBE128}"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3268640" y="1143000"/>
            <a:ext cx="2606719" cy="2286000"/>
          </a:xfrm>
          <a:solidFill>
            <a:schemeClr val="bg2"/>
          </a:solidFill>
        </p:spPr>
        <p:txBody>
          <a:bodyPr tIns="182880">
            <a:no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
        <p:nvSpPr>
          <p:cNvPr id="10" name="Text Placeholder 3"/>
          <p:cNvSpPr>
            <a:spLocks noGrp="1"/>
          </p:cNvSpPr>
          <p:nvPr>
            <p:ph type="body" sz="half" idx="14"/>
          </p:nvPr>
        </p:nvSpPr>
        <p:spPr>
          <a:xfrm>
            <a:off x="3268640" y="3526047"/>
            <a:ext cx="2606719" cy="931653"/>
          </a:xfrm>
        </p:spPr>
        <p:txBody>
          <a:bodyPr>
            <a:no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13" name="Picture Placeholder 2"/>
          <p:cNvSpPr>
            <a:spLocks noGrp="1"/>
          </p:cNvSpPr>
          <p:nvPr>
            <p:ph type="pic" idx="15"/>
          </p:nvPr>
        </p:nvSpPr>
        <p:spPr bwMode="gray">
          <a:xfrm>
            <a:off x="6138317" y="1143000"/>
            <a:ext cx="2606719" cy="2286000"/>
          </a:xfrm>
          <a:solidFill>
            <a:schemeClr val="bg2"/>
          </a:solidFill>
        </p:spPr>
        <p:txBody>
          <a:bodyPr tIns="182880">
            <a:noAutofit/>
          </a:bodyPr>
          <a:lstStyle>
            <a:lvl1pPr marL="0" indent="0" algn="ctr">
              <a:buNone/>
              <a:defRPr sz="18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
        <p:nvSpPr>
          <p:cNvPr id="14" name="Text Placeholder 3"/>
          <p:cNvSpPr>
            <a:spLocks noGrp="1"/>
          </p:cNvSpPr>
          <p:nvPr>
            <p:ph type="body" sz="half" idx="16"/>
          </p:nvPr>
        </p:nvSpPr>
        <p:spPr>
          <a:xfrm>
            <a:off x="6138317" y="3526047"/>
            <a:ext cx="2606719" cy="931653"/>
          </a:xfrm>
        </p:spPr>
        <p:txBody>
          <a:bodyPr>
            <a:noAutofit/>
          </a:bodyPr>
          <a:lstStyle>
            <a:lvl1pPr marL="0" indent="0">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300637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iOS Smartphone and Tablet: Horizontal">
    <p:spTree>
      <p:nvGrpSpPr>
        <p:cNvPr id="1" name=""/>
        <p:cNvGrpSpPr/>
        <p:nvPr/>
      </p:nvGrpSpPr>
      <p:grpSpPr>
        <a:xfrm>
          <a:off x="0" y="0"/>
          <a:ext cx="0" cy="0"/>
          <a:chOff x="0" y="0"/>
          <a:chExt cx="0" cy="0"/>
        </a:xfrm>
      </p:grpSpPr>
      <p:pic>
        <p:nvPicPr>
          <p:cNvPr id="2" name="Picture 1" descr="Photos, screen captures, graphics can be inserted in a white mobile phone and tablet" title="iOS Smartphone and Tablet: Horizontal Layout"/>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38303" y="1142120"/>
            <a:ext cx="4872793" cy="3425567"/>
          </a:xfrm>
          <a:prstGeom prst="rect">
            <a:avLst/>
          </a:prstGeom>
        </p:spPr>
      </p:pic>
      <p:pic>
        <p:nvPicPr>
          <p:cNvPr id="15" name="Picture 14"/>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328217" y="1370896"/>
            <a:ext cx="1381016" cy="2915354"/>
          </a:xfrm>
          <a:prstGeom prst="rect">
            <a:avLst/>
          </a:prstGeom>
        </p:spPr>
      </p:pic>
      <p:sp>
        <p:nvSpPr>
          <p:cNvPr id="3" name="Picture Placeholder 2"/>
          <p:cNvSpPr>
            <a:spLocks noGrp="1"/>
          </p:cNvSpPr>
          <p:nvPr>
            <p:ph type="pic" idx="1"/>
          </p:nvPr>
        </p:nvSpPr>
        <p:spPr bwMode="gray">
          <a:xfrm>
            <a:off x="1417211" y="1773437"/>
            <a:ext cx="1214182" cy="2125263"/>
          </a:xfrm>
          <a:solidFill>
            <a:schemeClr val="bg2"/>
          </a:solidFill>
          <a:ln w="6350">
            <a:solidFill>
              <a:schemeClr val="bg2"/>
            </a:solidFill>
          </a:ln>
        </p:spPr>
        <p:txBody>
          <a:bodyPr tIns="18288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DA38B655-5B37-774F-952B-2EF42A453626}"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3400119" y="1387673"/>
            <a:ext cx="3936041" cy="2977158"/>
          </a:xfrm>
          <a:solidFill>
            <a:schemeClr val="bg2"/>
          </a:solidFill>
          <a:ln w="6350">
            <a:solidFill>
              <a:schemeClr val="bg2"/>
            </a:solidFill>
          </a:ln>
        </p:spPr>
        <p:txBody>
          <a:bodyPr tIns="18288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86684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iOS Smartphone and Tablet: Vertical">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r="7518"/>
          <a:stretch/>
        </p:blipFill>
        <p:spPr>
          <a:xfrm rot="5400000">
            <a:off x="4312993" y="834729"/>
            <a:ext cx="4505285" cy="3426460"/>
          </a:xfrm>
          <a:prstGeom prst="rect">
            <a:avLst/>
          </a:prstGeom>
        </p:spPr>
      </p:pic>
      <p:sp>
        <p:nvSpPr>
          <p:cNvPr id="2" name="Title 1"/>
          <p:cNvSpPr>
            <a:spLocks noGrp="1"/>
          </p:cNvSpPr>
          <p:nvPr>
            <p:ph type="title"/>
          </p:nvPr>
        </p:nvSpPr>
        <p:spPr>
          <a:xfrm>
            <a:off x="398962" y="304800"/>
            <a:ext cx="4458861" cy="666750"/>
          </a:xfrm>
        </p:spPr>
        <p:txBody>
          <a:bodyPr anchor="b"/>
          <a:lstStyle>
            <a:lvl1pPr algn="l">
              <a:defRPr sz="27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E63E8679-970F-0E44-9FB8-4B88F38302EF}"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5062073" y="759858"/>
            <a:ext cx="2972377" cy="3939261"/>
          </a:xfrm>
          <a:solidFill>
            <a:schemeClr val="bg2"/>
          </a:solidFill>
          <a:ln w="6350">
            <a:solidFill>
              <a:schemeClr val="bg2"/>
            </a:solidFill>
          </a:ln>
        </p:spPr>
        <p:txBody>
          <a:bodyPr tIns="18288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pic>
        <p:nvPicPr>
          <p:cNvPr id="13" name="Picture 12" descr="Photos, screen captures, graphics can be inserted in a white mobile phone and tablet" title="iOS Smartphone and Tablet: Vertical Layout"/>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2971383" y="1428751"/>
            <a:ext cx="1381016" cy="2915354"/>
          </a:xfrm>
          <a:prstGeom prst="rect">
            <a:avLst/>
          </a:prstGeom>
        </p:spPr>
      </p:pic>
      <p:sp>
        <p:nvSpPr>
          <p:cNvPr id="14" name="Picture Placeholder 2"/>
          <p:cNvSpPr>
            <a:spLocks noGrp="1"/>
          </p:cNvSpPr>
          <p:nvPr>
            <p:ph type="pic" idx="1"/>
          </p:nvPr>
        </p:nvSpPr>
        <p:spPr bwMode="gray">
          <a:xfrm>
            <a:off x="3060379" y="1836648"/>
            <a:ext cx="1214182" cy="2125980"/>
          </a:xfrm>
          <a:solidFill>
            <a:schemeClr val="bg2"/>
          </a:solidFill>
          <a:ln w="6350">
            <a:solidFill>
              <a:schemeClr val="bg2"/>
            </a:solidFill>
          </a:ln>
        </p:spPr>
        <p:txBody>
          <a:bodyPr tIns="18288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Tree>
    <p:extLst>
      <p:ext uri="{BB962C8B-B14F-4D97-AF65-F5344CB8AC3E}">
        <p14:creationId xmlns:p14="http://schemas.microsoft.com/office/powerpoint/2010/main" val="3914630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Android Smartphone and Tablet: Horizontal">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40395" y="1508359"/>
            <a:ext cx="1365097" cy="2642140"/>
          </a:xfrm>
          <a:prstGeom prst="rect">
            <a:avLst/>
          </a:prstGeom>
        </p:spPr>
      </p:pic>
      <p:pic>
        <p:nvPicPr>
          <p:cNvPr id="11" name="Picture 10" descr="Photos, screen captures, graphics can be inserted in a white mobile phone and tablet" title="Android Smartphone and Tablet: Horizont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182321" y="1188992"/>
            <a:ext cx="4373114" cy="3080462"/>
          </a:xfrm>
          <a:prstGeom prst="rect">
            <a:avLst/>
          </a:prstGeom>
        </p:spPr>
      </p:pic>
      <p:sp>
        <p:nvSpPr>
          <p:cNvPr id="3" name="Picture Placeholder 2"/>
          <p:cNvSpPr>
            <a:spLocks noGrp="1"/>
          </p:cNvSpPr>
          <p:nvPr>
            <p:ph type="pic" idx="1"/>
          </p:nvPr>
        </p:nvSpPr>
        <p:spPr bwMode="gray">
          <a:xfrm>
            <a:off x="1433002" y="1773437"/>
            <a:ext cx="1179883" cy="2125263"/>
          </a:xfrm>
          <a:solidFill>
            <a:schemeClr val="bg2"/>
          </a:solidFill>
          <a:ln w="6350">
            <a:solidFill>
              <a:schemeClr val="bg2"/>
            </a:solidFill>
          </a:ln>
        </p:spPr>
        <p:txBody>
          <a:bodyPr tIns="18288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
        <p:nvSpPr>
          <p:cNvPr id="5" name="Date Placeholder 4"/>
          <p:cNvSpPr>
            <a:spLocks noGrp="1"/>
          </p:cNvSpPr>
          <p:nvPr>
            <p:ph type="dt" sz="half" idx="10"/>
          </p:nvPr>
        </p:nvSpPr>
        <p:spPr/>
        <p:txBody>
          <a:bodyPr/>
          <a:lstStyle/>
          <a:p>
            <a:fld id="{8B482C15-144D-5047-A5F1-7D99D84BBFB0}"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3400120" y="1481328"/>
            <a:ext cx="3937517" cy="2496312"/>
          </a:xfrm>
          <a:solidFill>
            <a:schemeClr val="bg2"/>
          </a:solidFill>
          <a:ln w="6350">
            <a:solidFill>
              <a:schemeClr val="bg2"/>
            </a:solidFill>
          </a:ln>
        </p:spPr>
        <p:txBody>
          <a:bodyPr tIns="18288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
        <p:nvSpPr>
          <p:cNvPr id="4" name="Title 3"/>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3377790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Android Smartphone and Tablet: Vertical">
    <p:spTree>
      <p:nvGrpSpPr>
        <p:cNvPr id="1" name=""/>
        <p:cNvGrpSpPr/>
        <p:nvPr/>
      </p:nvGrpSpPr>
      <p:grpSpPr>
        <a:xfrm>
          <a:off x="0" y="0"/>
          <a:ext cx="0" cy="0"/>
          <a:chOff x="0" y="0"/>
          <a:chExt cx="0" cy="0"/>
        </a:xfrm>
      </p:grpSpPr>
      <p:pic>
        <p:nvPicPr>
          <p:cNvPr id="21" name="Picture 20"/>
          <p:cNvPicPr>
            <a:picLocks noChangeAspect="1"/>
          </p:cNvPicPr>
          <p:nvPr userDrawn="1"/>
        </p:nvPicPr>
        <p:blipFill rotWithShape="1">
          <a:blip r:embed="rId2">
            <a:extLst>
              <a:ext uri="{28A0092B-C50C-407E-A947-70E740481C1C}">
                <a14:useLocalDpi xmlns:a14="http://schemas.microsoft.com/office/drawing/2010/main" val="0"/>
              </a:ext>
            </a:extLst>
          </a:blip>
          <a:srcRect r="2901"/>
          <a:stretch/>
        </p:blipFill>
        <p:spPr>
          <a:xfrm rot="5400000">
            <a:off x="4420500" y="1126599"/>
            <a:ext cx="4255519" cy="3088798"/>
          </a:xfrm>
          <a:prstGeom prst="rect">
            <a:avLst/>
          </a:prstGeom>
        </p:spPr>
      </p:pic>
      <p:sp>
        <p:nvSpPr>
          <p:cNvPr id="2" name="Title 1"/>
          <p:cNvSpPr>
            <a:spLocks noGrp="1"/>
          </p:cNvSpPr>
          <p:nvPr>
            <p:ph type="title"/>
          </p:nvPr>
        </p:nvSpPr>
        <p:spPr>
          <a:xfrm>
            <a:off x="398962" y="304800"/>
            <a:ext cx="4458861" cy="666750"/>
          </a:xfrm>
        </p:spPr>
        <p:txBody>
          <a:bodyPr anchor="b"/>
          <a:lstStyle>
            <a:lvl1pPr algn="l">
              <a:defRPr sz="2700" b="0"/>
            </a:lvl1pPr>
          </a:lstStyle>
          <a:p>
            <a:r>
              <a:rPr lang="en-US"/>
              <a:t>Click to edit Master title style</a:t>
            </a:r>
            <a:endParaRPr dirty="0"/>
          </a:p>
        </p:txBody>
      </p:sp>
      <p:sp>
        <p:nvSpPr>
          <p:cNvPr id="5" name="Date Placeholder 4"/>
          <p:cNvSpPr>
            <a:spLocks noGrp="1"/>
          </p:cNvSpPr>
          <p:nvPr>
            <p:ph type="dt" sz="half" idx="10"/>
          </p:nvPr>
        </p:nvSpPr>
        <p:spPr/>
        <p:txBody>
          <a:bodyPr/>
          <a:lstStyle/>
          <a:p>
            <a:fld id="{F8E68280-77B5-7046-8002-0C2A6FF60231}" type="datetime1">
              <a:rPr lang="en-US" smtClean="0">
                <a:solidFill>
                  <a:srgbClr val="58595B"/>
                </a:solidFill>
              </a:rPr>
              <a:pPr/>
              <a:t>11/22/2018</a:t>
            </a:fld>
            <a:endParaRPr dirty="0">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9" name="Picture Placeholder 2"/>
          <p:cNvSpPr>
            <a:spLocks noGrp="1"/>
          </p:cNvSpPr>
          <p:nvPr>
            <p:ph type="pic" idx="13"/>
          </p:nvPr>
        </p:nvSpPr>
        <p:spPr bwMode="gray">
          <a:xfrm>
            <a:off x="5297657" y="759858"/>
            <a:ext cx="2485823" cy="3939261"/>
          </a:xfrm>
          <a:solidFill>
            <a:schemeClr val="bg2"/>
          </a:solidFill>
          <a:ln w="6350">
            <a:solidFill>
              <a:schemeClr val="bg2"/>
            </a:solidFill>
          </a:ln>
        </p:spPr>
        <p:txBody>
          <a:bodyPr tIns="18288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pic>
        <p:nvPicPr>
          <p:cNvPr id="19" name="Picture 18" descr="Photos, screen captures, graphics can be inserted in a white mobile phone and tablet" title="Android Smartphone and Tablet: Vertical Layout"/>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978243" y="1572287"/>
            <a:ext cx="1365097" cy="2642140"/>
          </a:xfrm>
          <a:prstGeom prst="rect">
            <a:avLst/>
          </a:prstGeom>
        </p:spPr>
      </p:pic>
      <p:sp>
        <p:nvSpPr>
          <p:cNvPr id="20" name="Picture Placeholder 2"/>
          <p:cNvSpPr>
            <a:spLocks noGrp="1"/>
          </p:cNvSpPr>
          <p:nvPr>
            <p:ph type="pic" idx="1"/>
          </p:nvPr>
        </p:nvSpPr>
        <p:spPr bwMode="gray">
          <a:xfrm>
            <a:off x="3070849" y="1837365"/>
            <a:ext cx="1179883" cy="2125263"/>
          </a:xfrm>
          <a:solidFill>
            <a:schemeClr val="bg2"/>
          </a:solidFill>
          <a:ln w="6350">
            <a:solidFill>
              <a:schemeClr val="bg2"/>
            </a:solidFill>
          </a:ln>
        </p:spPr>
        <p:txBody>
          <a:bodyPr tIns="182880">
            <a:normAutofit/>
          </a:bodyPr>
          <a:lstStyle>
            <a:lvl1pPr marL="0" indent="0" algn="ctr">
              <a:buNone/>
              <a:defRPr sz="15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dirty="0"/>
          </a:p>
        </p:txBody>
      </p:sp>
    </p:spTree>
    <p:extLst>
      <p:ext uri="{BB962C8B-B14F-4D97-AF65-F5344CB8AC3E}">
        <p14:creationId xmlns:p14="http://schemas.microsoft.com/office/powerpoint/2010/main" val="735844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OOW SF17 Met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lvl1pPr>
              <a:defRPr>
                <a:solidFill>
                  <a:srgbClr val="5F5F5F"/>
                </a:solidFill>
              </a:defRPr>
            </a:lvl1pPr>
          </a:lstStyle>
          <a:p>
            <a:fld id="{D061FBC3-B3BC-0343-8C44-083187317F83}" type="datetime1">
              <a:rPr lang="en-US" smtClean="0"/>
              <a:pPr/>
              <a:t>11/22/2018</a:t>
            </a:fld>
            <a:endParaRPr lang="en-US" dirty="0"/>
          </a:p>
        </p:txBody>
      </p:sp>
      <p:sp>
        <p:nvSpPr>
          <p:cNvPr id="6" name="Footer Placeholder 5"/>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7" name="Slide Number Placeholder 6"/>
          <p:cNvSpPr>
            <a:spLocks noGrp="1"/>
          </p:cNvSpPr>
          <p:nvPr>
            <p:ph type="sldNum" sz="quarter" idx="12"/>
          </p:nvPr>
        </p:nvSpPr>
        <p:spPr/>
        <p:txBody>
          <a:bodyPr/>
          <a:lstStyle>
            <a:lvl1pPr>
              <a:defRPr>
                <a:solidFill>
                  <a:srgbClr val="5F5F5F"/>
                </a:solidFill>
              </a:defRPr>
            </a:lvl1pPr>
          </a:lstStyle>
          <a:p>
            <a:fld id="{C51EAA63-D034-42AE-91FA-B13B9518C7BE}" type="slidenum">
              <a:rPr lang="en-US" smtClean="0"/>
              <a:pPr/>
              <a:t>‹#›</a:t>
            </a:fld>
            <a:endParaRPr lang="en-US" dirty="0"/>
          </a:p>
        </p:txBody>
      </p:sp>
      <p:sp>
        <p:nvSpPr>
          <p:cNvPr id="22" name="Text Placeholder 12"/>
          <p:cNvSpPr>
            <a:spLocks noGrp="1"/>
          </p:cNvSpPr>
          <p:nvPr>
            <p:ph type="body" sz="quarter" idx="13" hasCustomPrompt="1"/>
          </p:nvPr>
        </p:nvSpPr>
        <p:spPr>
          <a:xfrm>
            <a:off x="570457" y="2000249"/>
            <a:ext cx="3772883" cy="1470661"/>
          </a:xfrm>
        </p:spPr>
        <p:txBody>
          <a:bodyPr>
            <a:noAutofit/>
          </a:bodyPr>
          <a:lstStyle>
            <a:lvl1pPr marL="1191" indent="0">
              <a:spcBef>
                <a:spcPts val="0"/>
              </a:spcBef>
              <a:buFontTx/>
              <a:buNone/>
              <a:defRPr sz="21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text</a:t>
            </a:r>
          </a:p>
        </p:txBody>
      </p:sp>
      <p:sp>
        <p:nvSpPr>
          <p:cNvPr id="3" name="Title 2"/>
          <p:cNvSpPr>
            <a:spLocks noGrp="1"/>
          </p:cNvSpPr>
          <p:nvPr>
            <p:ph type="title" hasCustomPrompt="1"/>
          </p:nvPr>
        </p:nvSpPr>
        <p:spPr>
          <a:xfrm>
            <a:off x="570457" y="457200"/>
            <a:ext cx="3772883" cy="1533525"/>
          </a:xfrm>
        </p:spPr>
        <p:txBody>
          <a:bodyPr/>
          <a:lstStyle>
            <a:lvl1pPr>
              <a:defRPr sz="10350" b="1"/>
            </a:lvl1pPr>
          </a:lstStyle>
          <a:p>
            <a:r>
              <a:rPr lang="en-US" dirty="0"/>
              <a:t>XX</a:t>
            </a:r>
          </a:p>
        </p:txBody>
      </p:sp>
      <p:sp>
        <p:nvSpPr>
          <p:cNvPr id="19" name="TextBox 18"/>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5F5F5F"/>
                </a:solidFill>
              </a:rPr>
              <a:t>Copyright © </a:t>
            </a:r>
            <a:r>
              <a:rPr lang="is-IS" sz="638" dirty="0">
                <a:solidFill>
                  <a:srgbClr val="5F5F5F"/>
                </a:solidFill>
              </a:rPr>
              <a:t>2018</a:t>
            </a:r>
            <a:r>
              <a:rPr lang="en-US" sz="638" dirty="0">
                <a:solidFill>
                  <a:srgbClr val="5F5F5F"/>
                </a:solidFill>
              </a:rPr>
              <a:t>,</a:t>
            </a:r>
            <a:r>
              <a:rPr sz="638" dirty="0">
                <a:solidFill>
                  <a:srgbClr val="5F5F5F"/>
                </a:solidFill>
              </a:rPr>
              <a:t> Oracle and/or its affiliates. All rights reserved.  |</a:t>
            </a:r>
          </a:p>
        </p:txBody>
      </p:sp>
    </p:spTree>
    <p:extLst>
      <p:ext uri="{BB962C8B-B14F-4D97-AF65-F5344CB8AC3E}">
        <p14:creationId xmlns:p14="http://schemas.microsoft.com/office/powerpoint/2010/main" val="32677939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E7E3EDE-07F9-F543-A57F-B068A6C6C2E7}" type="datetime1">
              <a:rPr lang="en-US" smtClean="0">
                <a:solidFill>
                  <a:srgbClr val="58595B"/>
                </a:solidFill>
              </a:rPr>
              <a:pPr/>
              <a:t>11/22/2018</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a:lnSpc>
                <a:spcPct val="90000"/>
              </a:lnSpc>
            </a:pPr>
            <a:r>
              <a:rPr sz="2400" dirty="0">
                <a:solidFill>
                  <a:srgbClr val="58595B"/>
                </a:solidFill>
              </a:rPr>
              <a:t>Safe Harbor Statement</a:t>
            </a: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a:lnSpc>
                <a:spcPct val="90000"/>
              </a:lnSpc>
            </a:pPr>
            <a:r>
              <a:rPr sz="1800" dirty="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1198705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4.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AF0846-A068-BC48-8252-2B37F39F59F8}" type="datetime1">
              <a:rPr lang="en-US" smtClean="0">
                <a:solidFill>
                  <a:srgbClr val="58595B"/>
                </a:solidFill>
              </a:rPr>
              <a:pPr/>
              <a:t>11/22/2018</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a:lnSpc>
                <a:spcPct val="90000"/>
              </a:lnSpc>
            </a:pPr>
            <a:r>
              <a:rPr sz="2400" dirty="0">
                <a:solidFill>
                  <a:srgbClr val="58595B"/>
                </a:solidFill>
              </a:rPr>
              <a:t>Safe Harbor Statement</a:t>
            </a: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a:lnSpc>
                <a:spcPct val="90000"/>
              </a:lnSpc>
            </a:pPr>
            <a:r>
              <a:rPr sz="1800" dirty="0">
                <a:solidFill>
                  <a:srgbClr val="58595B"/>
                </a:solidFill>
              </a:rPr>
              <a:t>The preceding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5599360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665371" y="1291679"/>
            <a:ext cx="5813258" cy="2212700"/>
          </a:xfrm>
          <a:prstGeom prst="rect">
            <a:avLst/>
          </a:prstGeom>
        </p:spPr>
      </p:pic>
      <p:sp>
        <p:nvSpPr>
          <p:cNvPr id="2" name="Date Placeholder 1"/>
          <p:cNvSpPr>
            <a:spLocks noGrp="1"/>
          </p:cNvSpPr>
          <p:nvPr>
            <p:ph type="dt" sz="half" idx="10"/>
          </p:nvPr>
        </p:nvSpPr>
        <p:spPr/>
        <p:txBody>
          <a:bodyPr/>
          <a:lstStyle/>
          <a:p>
            <a:fld id="{68BD323E-1AA8-9945-A9F0-CB54A017EE50}" type="datetime1">
              <a:rPr lang="en-US" smtClean="0">
                <a:solidFill>
                  <a:srgbClr val="58595B"/>
                </a:solidFill>
              </a:rPr>
              <a:pPr/>
              <a:t>11/22/2018</a:t>
            </a:fld>
            <a:endParaRPr dirty="0">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945686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03544"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bwMode="black">
          <a:xfrm>
            <a:off x="2867343" y="2132870"/>
            <a:ext cx="3409314" cy="427160"/>
          </a:xfrm>
          <a:prstGeom prst="rect">
            <a:avLst/>
          </a:prstGeom>
        </p:spPr>
      </p:pic>
      <p:grpSp>
        <p:nvGrpSpPr>
          <p:cNvPr id="10" name="Group 9"/>
          <p:cNvGrpSpPr/>
          <p:nvPr userDrawn="1"/>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solidFill>
                  <a:srgbClr val="FFFFFF"/>
                </a:solidFill>
              </a:endParaRPr>
            </a:p>
          </p:txBody>
        </p:sp>
      </p:grpSp>
    </p:spTree>
    <p:extLst>
      <p:ext uri="{BB962C8B-B14F-4D97-AF65-F5344CB8AC3E}">
        <p14:creationId xmlns:p14="http://schemas.microsoft.com/office/powerpoint/2010/main" val="25481023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398467" y="1143001"/>
            <a:ext cx="8347065" cy="33147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47FD4AC-A98F-AB42-882B-C012365E1081}" type="datetime1">
              <a:rPr lang="en-US" smtClean="0">
                <a:solidFill>
                  <a:srgbClr val="58595B"/>
                </a:solidFill>
              </a:rPr>
              <a:pPr/>
              <a:t>11/22/2018</a:t>
            </a:fld>
            <a:endParaRPr lang="en-US">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p>
        </p:txBody>
      </p:sp>
      <p:sp>
        <p:nvSpPr>
          <p:cNvPr id="6" name="Slide Number Placeholder 5"/>
          <p:cNvSpPr>
            <a:spLocks noGrp="1"/>
          </p:cNvSpPr>
          <p:nvPr>
            <p:ph type="sldNum" sz="quarter" idx="12"/>
          </p:nvPr>
        </p:nvSpPr>
        <p:spPr/>
        <p:txBody>
          <a:bodyPr/>
          <a:lstStyle/>
          <a:p>
            <a:fld id="{D4EAF17A-378C-49D5-A479-C71FF9D7F1E7}" type="slidenum">
              <a:rPr lang="en-US" smtClean="0">
                <a:solidFill>
                  <a:srgbClr val="58595B"/>
                </a:solidFill>
              </a:rPr>
              <a:pPr/>
              <a:t>‹#›</a:t>
            </a:fld>
            <a:endParaRPr lang="en-US">
              <a:solidFill>
                <a:srgbClr val="58595B"/>
              </a:solidFill>
            </a:endParaRPr>
          </a:p>
        </p:txBody>
      </p:sp>
    </p:spTree>
    <p:extLst>
      <p:ext uri="{BB962C8B-B14F-4D97-AF65-F5344CB8AC3E}">
        <p14:creationId xmlns:p14="http://schemas.microsoft.com/office/powerpoint/2010/main" val="136043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716069" y="400050"/>
            <a:ext cx="1028968" cy="4057650"/>
          </a:xfrm>
        </p:spPr>
        <p:txBody>
          <a:bodyPr vert="eaVert"/>
          <a:lstStyle>
            <a:lvl1pPr>
              <a:defRPr/>
            </a:lvl1pPr>
          </a:lstStyle>
          <a:p>
            <a:r>
              <a:rPr lang="en-US"/>
              <a:t>Click to edit Master title style</a:t>
            </a:r>
            <a:endParaRPr dirty="0"/>
          </a:p>
        </p:txBody>
      </p:sp>
      <p:sp>
        <p:nvSpPr>
          <p:cNvPr id="3" name="Vertical Text Placeholder 2"/>
          <p:cNvSpPr>
            <a:spLocks noGrp="1"/>
          </p:cNvSpPr>
          <p:nvPr>
            <p:ph type="body" orient="vert" idx="1"/>
          </p:nvPr>
        </p:nvSpPr>
        <p:spPr>
          <a:xfrm>
            <a:off x="398964" y="400050"/>
            <a:ext cx="7145610" cy="40576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F6276A67-317E-FC4B-BB72-4636858DDF23}" type="datetime1">
              <a:rPr lang="en-US" smtClean="0">
                <a:solidFill>
                  <a:srgbClr val="58595B"/>
                </a:solidFill>
              </a:rPr>
              <a:pPr/>
              <a:t>11/22/2018</a:t>
            </a:fld>
            <a:endParaRPr dirty="0">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dirty="0">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dirty="0">
              <a:solidFill>
                <a:srgbClr val="58595B"/>
              </a:solidFill>
            </a:endParaRPr>
          </a:p>
        </p:txBody>
      </p:sp>
    </p:spTree>
    <p:extLst>
      <p:ext uri="{BB962C8B-B14F-4D97-AF65-F5344CB8AC3E}">
        <p14:creationId xmlns:p14="http://schemas.microsoft.com/office/powerpoint/2010/main" val="2945255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preserve="1">
  <p:cSld name="Title Slide with Picture">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5" name="TextBox 4"/>
          <p:cNvSpPr txBox="1">
            <a:spLocks noChangeArrowheads="1"/>
          </p:cNvSpPr>
          <p:nvPr/>
        </p:nvSpPr>
        <p:spPr bwMode="auto">
          <a:xfrm>
            <a:off x="4493399" y="4917282"/>
            <a:ext cx="2091282" cy="1369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lIns="0" tIns="0" rIns="0" bIns="0" anchor="ctr"/>
          <a:lstStyle>
            <a:lvl1pPr>
              <a:defRPr>
                <a:solidFill>
                  <a:schemeClr val="tx1"/>
                </a:solidFill>
                <a:latin typeface="Arial" charset="0"/>
                <a:ea typeface="Arial" charset="0"/>
                <a:cs typeface="Arial" charset="0"/>
              </a:defRPr>
            </a:lvl1pPr>
            <a:lvl2pPr marL="742950" indent="-285750">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pPr>
              <a:defRPr/>
            </a:pPr>
            <a:r>
              <a:rPr lang="en-US" altLang="en-US" sz="600" dirty="0">
                <a:solidFill>
                  <a:srgbClr val="5F5F5F"/>
                </a:solidFill>
                <a:latin typeface="Calibri" charset="0"/>
              </a:rPr>
              <a:t>Copyright © 2018 Oracle and/or its affiliates. All rights reserved.  |</a:t>
            </a:r>
          </a:p>
        </p:txBody>
      </p:sp>
      <p:pic>
        <p:nvPicPr>
          <p:cNvPr id="6" name="Picture 15" descr="1.5X red tab for PPT.png"/>
          <p:cNvPicPr>
            <a:picLocks noChangeAspect="1"/>
          </p:cNvPicPr>
          <p:nvPr/>
        </p:nvPicPr>
        <p:blipFill>
          <a:blip r:embed="rId4">
            <a:extLst>
              <a:ext uri="{28A0092B-C50C-407E-A947-70E740481C1C}">
                <a14:useLocalDpi xmlns:a14="http://schemas.microsoft.com/office/drawing/2010/main"/>
              </a:ext>
            </a:extLst>
          </a:blip>
          <a:srcRect/>
          <a:stretch>
            <a:fillRect/>
          </a:stretch>
        </p:blipFill>
        <p:spPr bwMode="ltGray">
          <a:xfrm>
            <a:off x="398964" y="4701778"/>
            <a:ext cx="1207608" cy="44172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398964" y="554838"/>
            <a:ext cx="6573962" cy="1102519"/>
          </a:xfrm>
        </p:spPr>
        <p:txBody>
          <a:bodyPr/>
          <a:lstStyle>
            <a:lvl1pPr>
              <a:lnSpc>
                <a:spcPct val="80000"/>
              </a:lnSpc>
              <a:defRPr sz="3600"/>
            </a:lvl1pPr>
          </a:lstStyle>
          <a:p>
            <a:r>
              <a:rPr lang="en-US"/>
              <a:t>Click to edit Master title style</a:t>
            </a:r>
            <a:endParaRPr/>
          </a:p>
        </p:txBody>
      </p:sp>
      <p:sp>
        <p:nvSpPr>
          <p:cNvPr id="3" name="Subtitle 2"/>
          <p:cNvSpPr>
            <a:spLocks noGrp="1"/>
          </p:cNvSpPr>
          <p:nvPr>
            <p:ph type="subTitle" idx="1"/>
          </p:nvPr>
        </p:nvSpPr>
        <p:spPr>
          <a:xfrm>
            <a:off x="398926" y="1714500"/>
            <a:ext cx="6574818" cy="685800"/>
          </a:xfrm>
        </p:spPr>
        <p:txBody>
          <a:bodyPr>
            <a:noAutofit/>
          </a:bodyPr>
          <a:lstStyle>
            <a:lvl1pPr marL="0" indent="0" algn="l">
              <a:spcBef>
                <a:spcPts val="0"/>
              </a:spcBef>
              <a:buNone/>
              <a:defRPr sz="1800" b="1">
                <a:solidFill>
                  <a:schemeClr val="tx1"/>
                </a:solidFill>
              </a:defRPr>
            </a:lvl1pPr>
            <a:lvl2pPr marL="342811" indent="0" algn="ctr">
              <a:buNone/>
              <a:defRPr>
                <a:solidFill>
                  <a:schemeClr val="tx1">
                    <a:tint val="75000"/>
                  </a:schemeClr>
                </a:solidFill>
              </a:defRPr>
            </a:lvl2pPr>
            <a:lvl3pPr marL="685628" indent="0" algn="ctr">
              <a:buNone/>
              <a:defRPr>
                <a:solidFill>
                  <a:schemeClr val="tx1">
                    <a:tint val="75000"/>
                  </a:schemeClr>
                </a:solidFill>
              </a:defRPr>
            </a:lvl3pPr>
            <a:lvl4pPr marL="1028442" indent="0" algn="ctr">
              <a:buNone/>
              <a:defRPr>
                <a:solidFill>
                  <a:schemeClr val="tx1">
                    <a:tint val="75000"/>
                  </a:schemeClr>
                </a:solidFill>
              </a:defRPr>
            </a:lvl4pPr>
            <a:lvl5pPr marL="1371258" indent="0" algn="ctr">
              <a:buNone/>
              <a:defRPr>
                <a:solidFill>
                  <a:schemeClr val="tx1">
                    <a:tint val="75000"/>
                  </a:schemeClr>
                </a:solidFill>
              </a:defRPr>
            </a:lvl5pPr>
            <a:lvl6pPr marL="1714069" indent="0" algn="ctr">
              <a:buNone/>
              <a:defRPr>
                <a:solidFill>
                  <a:schemeClr val="tx1">
                    <a:tint val="75000"/>
                  </a:schemeClr>
                </a:solidFill>
              </a:defRPr>
            </a:lvl6pPr>
            <a:lvl7pPr marL="2056886" indent="0" algn="ctr">
              <a:buNone/>
              <a:defRPr>
                <a:solidFill>
                  <a:schemeClr val="tx1">
                    <a:tint val="75000"/>
                  </a:schemeClr>
                </a:solidFill>
              </a:defRPr>
            </a:lvl7pPr>
            <a:lvl8pPr marL="2399700" indent="0" algn="ctr">
              <a:buNone/>
              <a:defRPr>
                <a:solidFill>
                  <a:schemeClr val="tx1">
                    <a:tint val="75000"/>
                  </a:schemeClr>
                </a:solidFill>
              </a:defRPr>
            </a:lvl8pPr>
            <a:lvl9pPr marL="2742516"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p:nvPr>
        </p:nvSpPr>
        <p:spPr>
          <a:xfrm>
            <a:off x="398964" y="2572089"/>
            <a:ext cx="6573962"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lang="en-US"/>
              <a:t>Click to edit Master text styles</a:t>
            </a:r>
          </a:p>
        </p:txBody>
      </p:sp>
      <p:sp>
        <p:nvSpPr>
          <p:cNvPr id="7" name="Date Placeholder 3"/>
          <p:cNvSpPr>
            <a:spLocks noGrp="1"/>
          </p:cNvSpPr>
          <p:nvPr>
            <p:ph type="dt" sz="half" idx="14"/>
          </p:nvPr>
        </p:nvSpPr>
        <p:spPr>
          <a:xfrm>
            <a:off x="3422748" y="4917282"/>
            <a:ext cx="920593" cy="136922"/>
          </a:xfrm>
          <a:prstGeom prst="rect">
            <a:avLst/>
          </a:prstGeom>
        </p:spPr>
        <p:txBody>
          <a:bodyPr/>
          <a:lstStyle>
            <a:lvl1pPr>
              <a:defRPr>
                <a:solidFill>
                  <a:srgbClr val="FFFFFF"/>
                </a:solidFill>
              </a:defRPr>
            </a:lvl1pPr>
          </a:lstStyle>
          <a:p>
            <a:fld id="{C77991A5-66DD-1B4C-91B6-BC5F270407BF}" type="datetime1">
              <a:rPr lang="en-US" altLang="en-US" smtClean="0"/>
              <a:pPr/>
              <a:t>11/22/2018</a:t>
            </a:fld>
            <a:endParaRPr lang="en-US" altLang="en-US"/>
          </a:p>
        </p:txBody>
      </p:sp>
      <p:sp>
        <p:nvSpPr>
          <p:cNvPr id="9" name="Slide Number Placeholder 5"/>
          <p:cNvSpPr>
            <a:spLocks noGrp="1"/>
          </p:cNvSpPr>
          <p:nvPr>
            <p:ph type="sldNum" sz="quarter" idx="16"/>
          </p:nvPr>
        </p:nvSpPr>
        <p:spPr>
          <a:xfrm>
            <a:off x="8459213" y="5200651"/>
            <a:ext cx="285824" cy="136922"/>
          </a:xfrm>
        </p:spPr>
        <p:txBody>
          <a:bodyPr/>
          <a:lstStyle>
            <a:lvl1pPr>
              <a:defRPr>
                <a:solidFill>
                  <a:srgbClr val="BDC1C5"/>
                </a:solidFill>
              </a:defRPr>
            </a:lvl1pPr>
          </a:lstStyle>
          <a:p>
            <a:fld id="{B208F1DF-2A26-DC47-97CB-FD6CDDD54A7B}" type="slidenum">
              <a:rPr lang="en-US" altLang="en-US"/>
              <a:pPr/>
              <a:t>‹#›</a:t>
            </a:fld>
            <a:endParaRPr lang="en-US" altLang="en-US"/>
          </a:p>
        </p:txBody>
      </p:sp>
    </p:spTree>
    <p:extLst>
      <p:ext uri="{BB962C8B-B14F-4D97-AF65-F5344CB8AC3E}">
        <p14:creationId xmlns:p14="http://schemas.microsoft.com/office/powerpoint/2010/main" val="9998770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Review of Oracle OpenWorld &amp; CodeOne 2018 </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preserve="1" userDrawn="1">
  <p:cSld name="30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flipH="1">
            <a:off x="-2" y="-1"/>
            <a:ext cx="9144002" cy="5143501"/>
          </a:xfrm>
          <a:prstGeom prst="rect">
            <a:avLst/>
          </a:prstGeom>
        </p:spPr>
      </p:pic>
      <p:sp>
        <p:nvSpPr>
          <p:cNvPr id="24" name="Rectangle 23"/>
          <p:cNvSpPr/>
          <p:nvPr userDrawn="1"/>
        </p:nvSpPr>
        <p:spPr>
          <a:xfrm>
            <a:off x="0" y="1"/>
            <a:ext cx="9144000" cy="5143499"/>
          </a:xfrm>
          <a:prstGeom prst="rect">
            <a:avLst/>
          </a:prstGeom>
          <a:gradFill flip="none" rotWithShape="1">
            <a:gsLst>
              <a:gs pos="0">
                <a:srgbClr val="141919">
                  <a:alpha val="72000"/>
                </a:srgbClr>
              </a:gs>
              <a:gs pos="100000">
                <a:schemeClr val="tx2">
                  <a:lumMod val="10000"/>
                  <a:alpha val="0"/>
                </a:scheme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486" tIns="34243" rIns="68486" bIns="34243" numCol="1" spcCol="0" rtlCol="0" fromWordArt="0" anchor="ctr" anchorCtr="0" forceAA="0" compatLnSpc="1">
            <a:prstTxWarp prst="textNoShape">
              <a:avLst/>
            </a:prstTxWarp>
            <a:noAutofit/>
          </a:bodyPr>
          <a:lstStyle/>
          <a:p>
            <a:pPr algn="ctr" defTabSz="684875">
              <a:lnSpc>
                <a:spcPct val="90000"/>
              </a:lnSpc>
            </a:pPr>
            <a:endParaRPr lang="en-US" sz="1350" dirty="0">
              <a:solidFill>
                <a:srgbClr val="FFFFFF"/>
              </a:solidFill>
              <a:latin typeface="Calibri"/>
            </a:endParaRPr>
          </a:p>
        </p:txBody>
      </p:sp>
      <p:sp>
        <p:nvSpPr>
          <p:cNvPr id="11" name="Parallelogram 10"/>
          <p:cNvSpPr/>
          <p:nvPr userDrawn="1"/>
        </p:nvSpPr>
        <p:spPr>
          <a:xfrm>
            <a:off x="4817606" y="-1152525"/>
            <a:ext cx="6720854" cy="3729779"/>
          </a:xfrm>
          <a:prstGeom prst="parallelogram">
            <a:avLst>
              <a:gd name="adj" fmla="val 36579"/>
            </a:avLst>
          </a:prstGeom>
          <a:blipFill dpi="0" rotWithShape="1">
            <a:blip r:embed="rId4" cstate="screen">
              <a:alphaModFix amt="40000"/>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9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Calibri"/>
              <a:ea typeface="+mn-ea"/>
              <a:cs typeface="+mn-cs"/>
            </a:endParaRPr>
          </a:p>
        </p:txBody>
      </p:sp>
      <p:sp>
        <p:nvSpPr>
          <p:cNvPr id="15" name="Text Placeholder 12"/>
          <p:cNvSpPr>
            <a:spLocks noGrp="1"/>
          </p:cNvSpPr>
          <p:nvPr>
            <p:ph type="body" sz="quarter" idx="13" hasCustomPrompt="1"/>
          </p:nvPr>
        </p:nvSpPr>
        <p:spPr>
          <a:xfrm>
            <a:off x="4676517" y="3790203"/>
            <a:ext cx="4248727" cy="1153420"/>
          </a:xfrm>
        </p:spPr>
        <p:txBody>
          <a:bodyPr>
            <a:noAutofit/>
          </a:bodyPr>
          <a:lstStyle>
            <a:lvl1pPr marL="1191" indent="0" algn="r">
              <a:spcBef>
                <a:spcPts val="0"/>
              </a:spcBef>
              <a:buFontTx/>
              <a:buNone/>
              <a:defRPr sz="1800" baseline="0">
                <a:solidFill>
                  <a:srgbClr val="FFFFFF"/>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8" name="Parallelogram 7"/>
          <p:cNvSpPr/>
          <p:nvPr userDrawn="1"/>
        </p:nvSpPr>
        <p:spPr>
          <a:xfrm>
            <a:off x="4163891" y="809244"/>
            <a:ext cx="6544999" cy="4334258"/>
          </a:xfrm>
          <a:prstGeom prst="parallelogram">
            <a:avLst>
              <a:gd name="adj" fmla="val 36579"/>
            </a:avLst>
          </a:prstGeom>
          <a:blipFill dpi="0" rotWithShape="1">
            <a:blip r:embed="rId5" cstate="screen">
              <a:alphaModFix/>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L="0" marR="0" lvl="0" indent="0" algn="ctr" defTabSz="685800" eaLnBrk="1" fontAlgn="auto" latinLnBrk="0" hangingPunct="1">
              <a:lnSpc>
                <a:spcPct val="90000"/>
              </a:lnSpc>
              <a:spcBef>
                <a:spcPts val="0"/>
              </a:spcBef>
              <a:spcAft>
                <a:spcPts val="0"/>
              </a:spcAft>
              <a:buClrTx/>
              <a:buSzTx/>
              <a:buFontTx/>
              <a:buNone/>
              <a:tabLst/>
              <a:defRPr/>
            </a:pPr>
            <a:endParaRPr kumimoji="0" lang="en-US" sz="1350" b="0" i="0" u="none" strike="noStrike" kern="0" cap="none" spc="0" normalizeH="0" baseline="0" noProof="0">
              <a:ln>
                <a:noFill/>
              </a:ln>
              <a:solidFill>
                <a:srgbClr val="FFFFFF"/>
              </a:solidFill>
              <a:effectLst/>
              <a:uLnTx/>
              <a:uFillTx/>
              <a:latin typeface="Calibri"/>
              <a:ea typeface="+mn-ea"/>
              <a:cs typeface="+mn-cs"/>
            </a:endParaRPr>
          </a:p>
        </p:txBody>
      </p:sp>
      <p:pic>
        <p:nvPicPr>
          <p:cNvPr id="10" name="Picture 9" descr="Oracle logo in white on red staging background" title="Oracle red badge logo"/>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Tree>
    <p:extLst>
      <p:ext uri="{BB962C8B-B14F-4D97-AF65-F5344CB8AC3E}">
        <p14:creationId xmlns:p14="http://schemas.microsoft.com/office/powerpoint/2010/main" val="3495674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preserve="1" userDrawn="1">
  <p:cSld name="9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shutterstock_600100334.jpg"/>
          <p:cNvPicPr>
            <a:picLocks noChangeAspect="1"/>
          </p:cNvPicPr>
          <p:nvPr userDrawn="1"/>
        </p:nvPicPr>
        <p:blipFill rotWithShape="1">
          <a:blip r:embed="rId3" cstate="print">
            <a:extLst>
              <a:ext uri="{28A0092B-C50C-407E-A947-70E740481C1C}">
                <a14:useLocalDpi xmlns:a14="http://schemas.microsoft.com/office/drawing/2010/main" val="0"/>
              </a:ext>
            </a:extLst>
          </a:blip>
          <a:srcRect b="14253"/>
          <a:stretch/>
        </p:blipFill>
        <p:spPr>
          <a:xfrm>
            <a:off x="-25585" y="0"/>
            <a:ext cx="9169586" cy="5143500"/>
          </a:xfrm>
          <a:prstGeom prst="rect">
            <a:avLst/>
          </a:prstGeom>
        </p:spPr>
      </p:pic>
      <p:sp>
        <p:nvSpPr>
          <p:cNvPr id="12" name="Rectangle 11" descr="Full slide 4-color photo can be inserted here" title="Title Slide with Picture"/>
          <p:cNvSpPr/>
          <p:nvPr userDrawn="1"/>
        </p:nvSpPr>
        <p:spPr bwMode="hidden">
          <a:xfrm>
            <a:off x="-70953" y="0"/>
            <a:ext cx="9214953" cy="5143500"/>
          </a:xfrm>
          <a:prstGeom prst="rect">
            <a:avLst/>
          </a:prstGeom>
          <a:solidFill>
            <a:srgbClr val="5A869F">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p>
        </p:txBody>
      </p:sp>
      <p:sp>
        <p:nvSpPr>
          <p:cNvPr id="13" name="Parallelogram 12"/>
          <p:cNvSpPr/>
          <p:nvPr userDrawn="1"/>
        </p:nvSpPr>
        <p:spPr>
          <a:xfrm>
            <a:off x="604985" y="2962098"/>
            <a:ext cx="9183261" cy="1254062"/>
          </a:xfrm>
          <a:prstGeom prst="parallelogram">
            <a:avLst>
              <a:gd name="adj" fmla="val 36579"/>
            </a:avLst>
          </a:prstGeom>
          <a:blipFill dpi="0" rotWithShape="1">
            <a:blip r:embed="rId4">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pic>
        <p:nvPicPr>
          <p:cNvPr id="8" name="Picture 7"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1"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4"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256806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showMasterSp="0" preserve="1" userDrawn="1">
  <p:cSld name="18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descr="14.jpg"/>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0" y="0"/>
            <a:ext cx="9144000" cy="5143447"/>
          </a:xfrm>
          <a:prstGeom prst="rect">
            <a:avLst/>
          </a:prstGeom>
        </p:spPr>
      </p:pic>
      <p:sp>
        <p:nvSpPr>
          <p:cNvPr id="8" name="Rectangle 7" descr="Full slide 4-color photo can be inserted here" title="Title Slide with Picture"/>
          <p:cNvSpPr/>
          <p:nvPr userDrawn="1"/>
        </p:nvSpPr>
        <p:spPr bwMode="hidden">
          <a:xfrm>
            <a:off x="0" y="0"/>
            <a:ext cx="9144000" cy="5143500"/>
          </a:xfrm>
          <a:prstGeom prst="rect">
            <a:avLst/>
          </a:prstGeom>
          <a:solidFill>
            <a:srgbClr val="5A869F">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solidFill>
                <a:srgbClr val="FFFFFF"/>
              </a:solidFill>
              <a:latin typeface="Calibri"/>
            </a:endParaRPr>
          </a:p>
        </p:txBody>
      </p:sp>
      <p:sp>
        <p:nvSpPr>
          <p:cNvPr id="9" name="Parallelogram 8"/>
          <p:cNvSpPr/>
          <p:nvPr userDrawn="1"/>
        </p:nvSpPr>
        <p:spPr>
          <a:xfrm>
            <a:off x="604985" y="2962098"/>
            <a:ext cx="9183261" cy="1254062"/>
          </a:xfrm>
          <a:prstGeom prst="parallelogram">
            <a:avLst>
              <a:gd name="adj" fmla="val 36579"/>
            </a:avLst>
          </a:prstGeom>
          <a:blipFill>
            <a:blip r:embed="rId4">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pic>
        <p:nvPicPr>
          <p:cNvPr id="10" name="Picture 9"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3"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4"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1598519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showMasterSp="0" preserve="1" userDrawn="1">
  <p:cSld name="1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95" y="1"/>
            <a:ext cx="9141809" cy="5143500"/>
          </a:xfrm>
          <a:prstGeom prst="rect">
            <a:avLst/>
          </a:prstGeom>
        </p:spPr>
      </p:pic>
      <p:sp>
        <p:nvSpPr>
          <p:cNvPr id="12" name="Rectangle 11" descr="Full slide 4-color photo can be inserted here" title="Title Slide with Picture"/>
          <p:cNvSpPr/>
          <p:nvPr userDrawn="1"/>
        </p:nvSpPr>
        <p:spPr bwMode="hidden">
          <a:xfrm>
            <a:off x="0" y="0"/>
            <a:ext cx="9144000" cy="5143500"/>
          </a:xfrm>
          <a:prstGeom prst="rect">
            <a:avLst/>
          </a:prstGeom>
          <a:solidFill>
            <a:srgbClr val="5A869F">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p>
        </p:txBody>
      </p:sp>
      <p:sp>
        <p:nvSpPr>
          <p:cNvPr id="8" name="Parallelogram 7"/>
          <p:cNvSpPr/>
          <p:nvPr userDrawn="1"/>
        </p:nvSpPr>
        <p:spPr>
          <a:xfrm>
            <a:off x="604985" y="2962098"/>
            <a:ext cx="9183261" cy="1254062"/>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pic>
        <p:nvPicPr>
          <p:cNvPr id="13" name="Picture 12"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4"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5"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90001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showMasterSp="0" preserve="1" userDrawn="1">
  <p:cSld name="14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1" name="Picture 10" descr="shutterstock_478732930.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1"/>
            <a:ext cx="9143999" cy="5143501"/>
          </a:xfrm>
          <a:prstGeom prst="rect">
            <a:avLst/>
          </a:prstGeom>
        </p:spPr>
      </p:pic>
      <p:sp>
        <p:nvSpPr>
          <p:cNvPr id="15" name="Rectangle 14" descr="Full slide 4-color photo can be inserted here" title="Title Slide with Picture"/>
          <p:cNvSpPr/>
          <p:nvPr userDrawn="1"/>
        </p:nvSpPr>
        <p:spPr bwMode="hidden">
          <a:xfrm>
            <a:off x="0" y="0"/>
            <a:ext cx="9144000" cy="5143500"/>
          </a:xfrm>
          <a:prstGeom prst="rect">
            <a:avLst/>
          </a:prstGeom>
          <a:solidFill>
            <a:srgbClr val="5A869F">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p>
        </p:txBody>
      </p:sp>
      <p:sp>
        <p:nvSpPr>
          <p:cNvPr id="16" name="Parallelogram 15"/>
          <p:cNvSpPr/>
          <p:nvPr userDrawn="1"/>
        </p:nvSpPr>
        <p:spPr>
          <a:xfrm>
            <a:off x="604985" y="2962098"/>
            <a:ext cx="9183261" cy="1254062"/>
          </a:xfrm>
          <a:prstGeom prst="parallelogram">
            <a:avLst>
              <a:gd name="adj" fmla="val 36579"/>
            </a:avLst>
          </a:prstGeom>
          <a:gradFill flip="none" rotWithShape="1">
            <a:gsLst>
              <a:gs pos="0">
                <a:schemeClr val="accent2">
                  <a:lumMod val="50000"/>
                  <a:alpha val="85000"/>
                </a:schemeClr>
              </a:gs>
              <a:gs pos="100000">
                <a:schemeClr val="accent2">
                  <a:lumMod val="75000"/>
                  <a:alpha val="85000"/>
                </a:schemeClr>
              </a:gs>
            </a:gsLst>
            <a:lin ang="54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latin typeface="Calibri"/>
            </a:endParaRPr>
          </a:p>
        </p:txBody>
      </p:sp>
      <p:pic>
        <p:nvPicPr>
          <p:cNvPr id="8" name="Picture 7"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2"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3"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4" name="TextBox 13"/>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4044011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showMasterSp="0" preserve="1" userDrawn="1">
  <p:cSld name="33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OCPC-BusinessSolution-ModernMarketing-391953.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3" name="Rectangle 12" descr="Full slide 4-color photo can be inserted here" title="Title Slide with Picture"/>
          <p:cNvSpPr/>
          <p:nvPr userDrawn="1"/>
        </p:nvSpPr>
        <p:spPr bwMode="hidden">
          <a:xfrm>
            <a:off x="0" y="0"/>
            <a:ext cx="9144000" cy="5143500"/>
          </a:xfrm>
          <a:prstGeom prst="rect">
            <a:avLst/>
          </a:prstGeom>
          <a:solidFill>
            <a:srgbClr val="5A869F">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solidFill>
                <a:srgbClr val="FFFFFF"/>
              </a:solidFill>
              <a:latin typeface="Calibri"/>
            </a:endParaRPr>
          </a:p>
        </p:txBody>
      </p:sp>
      <p:sp>
        <p:nvSpPr>
          <p:cNvPr id="15" name="Parallelogram 14"/>
          <p:cNvSpPr/>
          <p:nvPr userDrawn="1"/>
        </p:nvSpPr>
        <p:spPr>
          <a:xfrm>
            <a:off x="604985" y="2962098"/>
            <a:ext cx="9183261" cy="1254062"/>
          </a:xfrm>
          <a:prstGeom prst="parallelogram">
            <a:avLst>
              <a:gd name="adj" fmla="val 36579"/>
            </a:avLst>
          </a:prstGeom>
          <a:blipFill>
            <a:blip r:embed="rId4">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pic>
        <p:nvPicPr>
          <p:cNvPr id="8" name="Picture 7"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2"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4" name="TextBox 13"/>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353240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showMasterSp="0" preserve="1" userDrawn="1">
  <p:cSld name="34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8" descr="Summary.jpg"/>
          <p:cNvPicPr>
            <a:picLocks noChangeAspect="1"/>
          </p:cNvPicPr>
          <p:nvPr userDrawn="1"/>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a:ext>
            </a:extLst>
          </a:blip>
          <a:stretch>
            <a:fillRect/>
          </a:stretch>
        </p:blipFill>
        <p:spPr>
          <a:xfrm>
            <a:off x="0" y="0"/>
            <a:ext cx="9144000" cy="5142161"/>
          </a:xfrm>
          <a:prstGeom prst="rect">
            <a:avLst/>
          </a:prstGeom>
        </p:spPr>
      </p:pic>
      <p:sp>
        <p:nvSpPr>
          <p:cNvPr id="13" name="Rectangle 12" descr="Full slide 4-color photo can be inserted here" title="Title Slide with Picture"/>
          <p:cNvSpPr/>
          <p:nvPr userDrawn="1"/>
        </p:nvSpPr>
        <p:spPr bwMode="hidden">
          <a:xfrm>
            <a:off x="1" y="0"/>
            <a:ext cx="9143999" cy="5143500"/>
          </a:xfrm>
          <a:prstGeom prst="rect">
            <a:avLst/>
          </a:prstGeom>
          <a:solidFill>
            <a:srgbClr val="5A869F">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solidFill>
                <a:srgbClr val="FFFFFF"/>
              </a:solidFill>
              <a:latin typeface="Calibri"/>
            </a:endParaRPr>
          </a:p>
        </p:txBody>
      </p:sp>
      <p:pic>
        <p:nvPicPr>
          <p:cNvPr id="8" name="Picture 7"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2" name="Parallelogram 11"/>
          <p:cNvSpPr/>
          <p:nvPr userDrawn="1"/>
        </p:nvSpPr>
        <p:spPr>
          <a:xfrm>
            <a:off x="604985" y="2962098"/>
            <a:ext cx="9183261" cy="1254062"/>
          </a:xfrm>
          <a:prstGeom prst="parallelogram">
            <a:avLst>
              <a:gd name="adj" fmla="val 36579"/>
            </a:avLst>
          </a:prstGeom>
          <a:blipFill dpi="0" rotWithShape="1">
            <a:blip r:embed="rId6"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sp>
        <p:nvSpPr>
          <p:cNvPr id="14"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6"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7" name="TextBox 16"/>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4134904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showMasterSp="0" preserve="1" userDrawn="1">
  <p:cSld name="35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4" name="Picture 13" descr="shutterstock_370385759.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9144000" cy="5142310"/>
          </a:xfrm>
          <a:prstGeom prst="rect">
            <a:avLst/>
          </a:prstGeom>
        </p:spPr>
      </p:pic>
      <p:sp>
        <p:nvSpPr>
          <p:cNvPr id="15" name="Rectangle 14" descr="Full slide 4-color photo can be inserted here" title="Title Slide with Picture"/>
          <p:cNvSpPr/>
          <p:nvPr userDrawn="1"/>
        </p:nvSpPr>
        <p:spPr bwMode="hidden">
          <a:xfrm>
            <a:off x="0" y="0"/>
            <a:ext cx="9142809" cy="5143500"/>
          </a:xfrm>
          <a:prstGeom prst="rect">
            <a:avLst/>
          </a:prstGeom>
          <a:solidFill>
            <a:srgbClr val="5A869F">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p>
        </p:txBody>
      </p:sp>
      <p:sp>
        <p:nvSpPr>
          <p:cNvPr id="16" name="Parallelogram 15"/>
          <p:cNvSpPr/>
          <p:nvPr userDrawn="1"/>
        </p:nvSpPr>
        <p:spPr>
          <a:xfrm>
            <a:off x="604985" y="2962098"/>
            <a:ext cx="9183261" cy="1254062"/>
          </a:xfrm>
          <a:prstGeom prst="parallelogram">
            <a:avLst>
              <a:gd name="adj" fmla="val 36579"/>
            </a:avLst>
          </a:prstGeom>
          <a:gradFill flip="none" rotWithShape="1">
            <a:gsLst>
              <a:gs pos="0">
                <a:schemeClr val="accent2">
                  <a:lumMod val="50000"/>
                  <a:alpha val="85000"/>
                </a:schemeClr>
              </a:gs>
              <a:gs pos="100000">
                <a:schemeClr val="accent2">
                  <a:lumMod val="75000"/>
                  <a:alpha val="85000"/>
                </a:schemeClr>
              </a:gs>
            </a:gsLst>
            <a:lin ang="54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endParaRPr>
          </a:p>
        </p:txBody>
      </p:sp>
      <p:pic>
        <p:nvPicPr>
          <p:cNvPr id="8" name="Picture 7"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7"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8"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9" name="TextBox 18"/>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4249120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preserve="1" userDrawn="1">
  <p:cSld name="3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1" descr="OCPC-BusinessSolution-Cloud-578355.jpg"/>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2" name="Rectangle 11" descr="Full slide 4-color photo can be inserted here" title="Title Slide with Picture"/>
          <p:cNvSpPr/>
          <p:nvPr userDrawn="1"/>
        </p:nvSpPr>
        <p:spPr bwMode="hidden">
          <a:xfrm>
            <a:off x="0" y="0"/>
            <a:ext cx="9144000" cy="5143500"/>
          </a:xfrm>
          <a:prstGeom prst="rect">
            <a:avLst/>
          </a:prstGeom>
          <a:solidFill>
            <a:srgbClr val="5A869F">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solidFill>
                <a:srgbClr val="FFFFFF"/>
              </a:solidFill>
              <a:latin typeface="Calibri"/>
            </a:endParaRPr>
          </a:p>
        </p:txBody>
      </p:sp>
      <p:sp>
        <p:nvSpPr>
          <p:cNvPr id="18" name="Parallelogram 17"/>
          <p:cNvSpPr/>
          <p:nvPr userDrawn="1"/>
        </p:nvSpPr>
        <p:spPr>
          <a:xfrm>
            <a:off x="604985" y="2962098"/>
            <a:ext cx="9183261" cy="1254062"/>
          </a:xfrm>
          <a:prstGeom prst="parallelogram">
            <a:avLst>
              <a:gd name="adj" fmla="val 36579"/>
            </a:avLst>
          </a:prstGeom>
          <a:blipFill dpi="0" rotWithShape="1">
            <a:blip r:embed="rId4">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pic>
        <p:nvPicPr>
          <p:cNvPr id="8" name="Picture 7"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3"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4" name="TextBox 13"/>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3961860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showMasterSp="0" preserve="1" userDrawn="1">
  <p:cSld name="4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9" name="Picture 2" descr="D:\Data\Oracle\Marketing\ClipArt\CorporateIllustrations\Photography\ph-ind-retail-010-cropped.jpg"/>
          <p:cNvPicPr>
            <a:picLocks noChangeAspect="1" noChangeArrowheads="1"/>
          </p:cNvPicPr>
          <p:nvPr userDrawn="1"/>
        </p:nvPicPr>
        <p:blipFill rotWithShape="1">
          <a:blip r:embed="rId3" cstate="print">
            <a:extLst>
              <a:ext uri="{28A0092B-C50C-407E-A947-70E740481C1C}">
                <a14:useLocalDpi xmlns:a14="http://schemas.microsoft.com/office/drawing/2010/main"/>
              </a:ext>
            </a:extLst>
          </a:blip>
          <a:srcRect/>
          <a:stretch/>
        </p:blipFill>
        <p:spPr bwMode="auto">
          <a:xfrm>
            <a:off x="0" y="-1"/>
            <a:ext cx="9144000" cy="5143501"/>
          </a:xfrm>
          <a:prstGeom prst="rect">
            <a:avLst/>
          </a:prstGeom>
          <a:noFill/>
        </p:spPr>
      </p:pic>
      <p:sp>
        <p:nvSpPr>
          <p:cNvPr id="13" name="Rectangle 12" descr="Full slide 4-color photo can be inserted here" title="Title Slide with Picture"/>
          <p:cNvSpPr/>
          <p:nvPr userDrawn="1"/>
        </p:nvSpPr>
        <p:spPr bwMode="hidden">
          <a:xfrm>
            <a:off x="0" y="0"/>
            <a:ext cx="9144000" cy="5143500"/>
          </a:xfrm>
          <a:prstGeom prst="rect">
            <a:avLst/>
          </a:prstGeom>
          <a:solidFill>
            <a:srgbClr val="5A869F">
              <a:alpha val="2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solidFill>
                <a:srgbClr val="FFFFFF"/>
              </a:solidFill>
              <a:latin typeface="Calibri"/>
            </a:endParaRPr>
          </a:p>
        </p:txBody>
      </p:sp>
      <p:sp>
        <p:nvSpPr>
          <p:cNvPr id="15" name="Parallelogram 14"/>
          <p:cNvSpPr/>
          <p:nvPr userDrawn="1"/>
        </p:nvSpPr>
        <p:spPr>
          <a:xfrm>
            <a:off x="604985" y="2962098"/>
            <a:ext cx="9183261" cy="1254062"/>
          </a:xfrm>
          <a:prstGeom prst="parallelogram">
            <a:avLst>
              <a:gd name="adj" fmla="val 36579"/>
            </a:avLst>
          </a:prstGeom>
          <a:blipFill>
            <a:blip r:embed="rId4">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pic>
        <p:nvPicPr>
          <p:cNvPr id="8" name="Picture 7"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2"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4"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2448258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showMasterSp="0" preserve="1" userDrawn="1">
  <p:cSld name="19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brightnessContrast bright="-30000"/>
                    </a14:imgEffect>
                  </a14:imgLayer>
                </a14:imgProps>
              </a:ext>
              <a:ext uri="{28A0092B-C50C-407E-A947-70E740481C1C}">
                <a14:useLocalDpi xmlns:a14="http://schemas.microsoft.com/office/drawing/2010/main"/>
              </a:ext>
            </a:extLst>
          </a:blip>
          <a:srcRect/>
          <a:stretch/>
        </p:blipFill>
        <p:spPr>
          <a:xfrm>
            <a:off x="8727" y="13447"/>
            <a:ext cx="9135274" cy="5130053"/>
          </a:xfrm>
          <a:prstGeom prst="rect">
            <a:avLst/>
          </a:prstGeom>
        </p:spPr>
      </p:pic>
      <p:sp>
        <p:nvSpPr>
          <p:cNvPr id="11" name="Rectangle 10" descr="Full slide 4-color photo can be inserted here" title="Title Slide with Picture"/>
          <p:cNvSpPr/>
          <p:nvPr userDrawn="1"/>
        </p:nvSpPr>
        <p:spPr bwMode="hidden">
          <a:xfrm>
            <a:off x="8727" y="0"/>
            <a:ext cx="9135274" cy="5143500"/>
          </a:xfrm>
          <a:prstGeom prst="rect">
            <a:avLst/>
          </a:prstGeom>
          <a:solidFill>
            <a:srgbClr val="5A869F">
              <a:alpha val="2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solidFill>
                <a:srgbClr val="FFFFFF"/>
              </a:solidFill>
              <a:latin typeface="Calibri"/>
            </a:endParaRPr>
          </a:p>
        </p:txBody>
      </p:sp>
      <p:sp>
        <p:nvSpPr>
          <p:cNvPr id="12" name="Parallelogram 11"/>
          <p:cNvSpPr/>
          <p:nvPr userDrawn="1"/>
        </p:nvSpPr>
        <p:spPr>
          <a:xfrm>
            <a:off x="604985" y="2962098"/>
            <a:ext cx="9183261" cy="1254062"/>
          </a:xfrm>
          <a:prstGeom prst="parallelogram">
            <a:avLst>
              <a:gd name="adj" fmla="val 36579"/>
            </a:avLst>
          </a:prstGeom>
          <a:gradFill flip="none" rotWithShape="1">
            <a:gsLst>
              <a:gs pos="0">
                <a:schemeClr val="accent2">
                  <a:lumMod val="50000"/>
                  <a:alpha val="85000"/>
                </a:schemeClr>
              </a:gs>
              <a:gs pos="100000">
                <a:schemeClr val="accent2">
                  <a:lumMod val="75000"/>
                  <a:alpha val="85000"/>
                </a:schemeClr>
              </a:gs>
            </a:gsLst>
            <a:lin ang="540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latin typeface="Calibri"/>
            </a:endParaRPr>
          </a:p>
        </p:txBody>
      </p:sp>
      <p:pic>
        <p:nvPicPr>
          <p:cNvPr id="13" name="Picture 12"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9"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6"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7" name="TextBox 16"/>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47790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preserve="1" userDrawn="1">
  <p:cSld name="8_Blank">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duotone>
              <a:schemeClr val="accent4">
                <a:shade val="45000"/>
                <a:satMod val="135000"/>
              </a:schemeClr>
              <a:prstClr val="white"/>
            </a:duotone>
            <a:alphaModFix amt="26000"/>
            <a:extLst>
              <a:ext uri="{28A0092B-C50C-407E-A947-70E740481C1C}">
                <a14:useLocalDpi xmlns:a14="http://schemas.microsoft.com/office/drawing/2010/main"/>
              </a:ext>
            </a:extLst>
          </a:blip>
          <a:srcRect l="3003" r="3762"/>
          <a:stretch/>
        </p:blipFill>
        <p:spPr>
          <a:xfrm>
            <a:off x="0" y="-14693"/>
            <a:ext cx="9144000" cy="5158193"/>
          </a:xfrm>
          <a:prstGeom prst="rect">
            <a:avLst/>
          </a:prstGeom>
        </p:spPr>
      </p:pic>
      <p:sp>
        <p:nvSpPr>
          <p:cNvPr id="4" name="Title Placeholder 1"/>
          <p:cNvSpPr>
            <a:spLocks noGrp="1"/>
          </p:cNvSpPr>
          <p:nvPr>
            <p:ph type="title"/>
          </p:nvPr>
        </p:nvSpPr>
        <p:spPr>
          <a:xfrm>
            <a:off x="398963" y="304801"/>
            <a:ext cx="8346073" cy="379759"/>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9" name="Picture 8"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6"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chemeClr val="tx1"/>
                </a:solidFill>
                <a:latin typeface="Calibri"/>
              </a:rPr>
              <a:pPr>
                <a:defRPr/>
              </a:pPr>
              <a:t>‹#›</a:t>
            </a:fld>
            <a:endParaRPr lang="en-US" sz="638" dirty="0">
              <a:solidFill>
                <a:schemeClr val="tx1"/>
              </a:solidFill>
              <a:latin typeface="Calibri"/>
            </a:endParaRPr>
          </a:p>
        </p:txBody>
      </p:sp>
      <p:sp>
        <p:nvSpPr>
          <p:cNvPr id="10"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t>Confidential – Oracle Internal/Restricted/Highly Restricted</a:t>
            </a:r>
            <a:endParaRPr lang="en-US" dirty="0"/>
          </a:p>
        </p:txBody>
      </p:sp>
      <p:sp>
        <p:nvSpPr>
          <p:cNvPr id="11" name="TextBox 10"/>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tx1"/>
                </a:solidFill>
              </a:rPr>
              <a:t>Copyright © 2017, Oracle and/or its affiliates. All rights reserved. |</a:t>
            </a:r>
          </a:p>
        </p:txBody>
      </p:sp>
    </p:spTree>
    <p:extLst>
      <p:ext uri="{BB962C8B-B14F-4D97-AF65-F5344CB8AC3E}">
        <p14:creationId xmlns:p14="http://schemas.microsoft.com/office/powerpoint/2010/main" val="5593472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preserve="1" userDrawn="1">
  <p:cSld name="10_Blank">
    <p:bg>
      <p:bgRef idx="1001">
        <a:schemeClr val="bg2"/>
      </p:bgRef>
    </p:bg>
    <p:spTree>
      <p:nvGrpSpPr>
        <p:cNvPr id="1" name=""/>
        <p:cNvGrpSpPr/>
        <p:nvPr/>
      </p:nvGrpSpPr>
      <p:grpSpPr>
        <a:xfrm>
          <a:off x="0" y="0"/>
          <a:ext cx="0" cy="0"/>
          <a:chOff x="0" y="0"/>
          <a:chExt cx="0" cy="0"/>
        </a:xfrm>
      </p:grpSpPr>
      <p:pic>
        <p:nvPicPr>
          <p:cNvPr id="11" name="Picture 10"/>
          <p:cNvPicPr>
            <a:picLocks noChangeAspect="1"/>
          </p:cNvPicPr>
          <p:nvPr userDrawn="1"/>
        </p:nvPicPr>
        <p:blipFill rotWithShape="1">
          <a:blip r:embed="rId2" cstate="screen">
            <a:duotone>
              <a:schemeClr val="accent4">
                <a:shade val="45000"/>
                <a:satMod val="135000"/>
              </a:schemeClr>
              <a:prstClr val="white"/>
            </a:duotone>
            <a:alphaModFix amt="26000"/>
            <a:extLst>
              <a:ext uri="{28A0092B-C50C-407E-A947-70E740481C1C}">
                <a14:useLocalDpi xmlns:a14="http://schemas.microsoft.com/office/drawing/2010/main"/>
              </a:ext>
            </a:extLst>
          </a:blip>
          <a:srcRect l="3003" r="3762"/>
          <a:stretch/>
        </p:blipFill>
        <p:spPr>
          <a:xfrm>
            <a:off x="0" y="-14693"/>
            <a:ext cx="9144000" cy="5158193"/>
          </a:xfrm>
          <a:prstGeom prst="rect">
            <a:avLst/>
          </a:prstGeom>
        </p:spPr>
      </p:pic>
      <p:sp>
        <p:nvSpPr>
          <p:cNvPr id="4" name="Title Placeholder 1"/>
          <p:cNvSpPr>
            <a:spLocks noGrp="1"/>
          </p:cNvSpPr>
          <p:nvPr>
            <p:ph type="title"/>
          </p:nvPr>
        </p:nvSpPr>
        <p:spPr>
          <a:xfrm>
            <a:off x="398963" y="339168"/>
            <a:ext cx="8346073" cy="350939"/>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sp>
        <p:nvSpPr>
          <p:cNvPr id="8"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58595B"/>
                </a:solidFill>
                <a:latin typeface="Calibri"/>
              </a:rPr>
              <a:pPr>
                <a:defRPr/>
              </a:pPr>
              <a:t>‹#›</a:t>
            </a:fld>
            <a:endParaRPr lang="en-US" sz="638" dirty="0">
              <a:solidFill>
                <a:srgbClr val="58595B"/>
              </a:solidFill>
              <a:latin typeface="Calibri"/>
            </a:endParaRPr>
          </a:p>
        </p:txBody>
      </p:sp>
      <p:pic>
        <p:nvPicPr>
          <p:cNvPr id="9" name="Picture 8"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6"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solidFill>
                  <a:srgbClr val="58595B"/>
                </a:solidFill>
                <a:latin typeface="Calibri"/>
              </a:rPr>
              <a:t>Confidential – Oracle Internal/Restricted/Highly Restricted</a:t>
            </a:r>
            <a:endParaRPr lang="en-US" dirty="0">
              <a:solidFill>
                <a:srgbClr val="58595B"/>
              </a:solidFill>
              <a:latin typeface="Calibri"/>
            </a:endParaRPr>
          </a:p>
        </p:txBody>
      </p:sp>
      <p:sp>
        <p:nvSpPr>
          <p:cNvPr id="10" name="TextBox 9"/>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58595B"/>
                </a:solidFill>
                <a:latin typeface="Calibri"/>
              </a:rPr>
              <a:t>Copyright © 2017, Oracle and/or its affiliates. All rights reserved. |</a:t>
            </a:r>
          </a:p>
        </p:txBody>
      </p:sp>
      <p:sp>
        <p:nvSpPr>
          <p:cNvPr id="7" name="Text Placeholder 12"/>
          <p:cNvSpPr>
            <a:spLocks noGrp="1"/>
          </p:cNvSpPr>
          <p:nvPr>
            <p:ph type="body" sz="quarter" idx="13" hasCustomPrompt="1"/>
          </p:nvPr>
        </p:nvSpPr>
        <p:spPr>
          <a:xfrm>
            <a:off x="398965" y="748864"/>
            <a:ext cx="8346073" cy="257474"/>
          </a:xfrm>
        </p:spPr>
        <p:txBody>
          <a:bodyPr>
            <a:noAutofit/>
          </a:bodyPr>
          <a:lstStyle>
            <a:lvl1pPr marL="1191" indent="0">
              <a:spcBef>
                <a:spcPts val="0"/>
              </a:spcBef>
              <a:buFontTx/>
              <a:buNone/>
              <a:defRPr sz="1799" b="1" baseline="0">
                <a:solidFill>
                  <a:schemeClr val="bg1"/>
                </a:solidFill>
              </a:defRPr>
            </a:lvl1pPr>
            <a:lvl2pPr marL="1191" indent="0">
              <a:buFontTx/>
              <a:buNone/>
              <a:defRPr sz="1799"/>
            </a:lvl2pPr>
            <a:lvl3pPr marL="1191" indent="0">
              <a:buFontTx/>
              <a:buNone/>
              <a:defRPr sz="1799"/>
            </a:lvl3pPr>
            <a:lvl4pPr marL="1191" indent="0">
              <a:buFontTx/>
              <a:buNone/>
              <a:defRPr sz="1799"/>
            </a:lvl4pPr>
            <a:lvl5pPr marL="1191" indent="0">
              <a:buFontTx/>
              <a:buNone/>
              <a:defRPr sz="1799"/>
            </a:lvl5pPr>
            <a:lvl6pPr marL="1191" indent="0">
              <a:buFontTx/>
              <a:buNone/>
              <a:defRPr sz="1799"/>
            </a:lvl6pPr>
            <a:lvl7pPr marL="1191" indent="0">
              <a:buFontTx/>
              <a:buNone/>
              <a:defRPr sz="1799"/>
            </a:lvl7pPr>
            <a:lvl8pPr marL="1191" indent="0">
              <a:buFontTx/>
              <a:buNone/>
              <a:defRPr sz="1799"/>
            </a:lvl8pPr>
            <a:lvl9pPr marL="1191" indent="0">
              <a:buFontTx/>
              <a:buNone/>
              <a:defRPr sz="1799"/>
            </a:lvl9pPr>
          </a:lstStyle>
          <a:p>
            <a:pPr lvl="0"/>
            <a:r>
              <a:rPr dirty="0"/>
              <a:t>Click to add subtitle</a:t>
            </a:r>
          </a:p>
        </p:txBody>
      </p:sp>
    </p:spTree>
    <p:extLst>
      <p:ext uri="{BB962C8B-B14F-4D97-AF65-F5344CB8AC3E}">
        <p14:creationId xmlns:p14="http://schemas.microsoft.com/office/powerpoint/2010/main" val="4162509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preserve="1" userDrawn="1">
  <p:cSld name="1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descr="shutterstock_508828768.jpg"/>
          <p:cNvPicPr>
            <a:picLocks noChangeAspect="1"/>
          </p:cNvPicPr>
          <p:nvPr userDrawn="1"/>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l="-140"/>
          <a:stretch/>
        </p:blipFill>
        <p:spPr>
          <a:xfrm>
            <a:off x="1804700" y="1"/>
            <a:ext cx="5375447" cy="5143500"/>
          </a:xfrm>
          <a:prstGeom prst="parallelogram">
            <a:avLst>
              <a:gd name="adj" fmla="val 40116"/>
            </a:avLst>
          </a:prstGeom>
        </p:spPr>
      </p:pic>
      <p:pic>
        <p:nvPicPr>
          <p:cNvPr id="10" name="Picture 9"/>
          <p:cNvPicPr>
            <a:picLocks noChangeAspect="1"/>
          </p:cNvPicPr>
          <p:nvPr userDrawn="1"/>
        </p:nvPicPr>
        <p:blipFill rotWithShape="1">
          <a:blip r:embed="rId5" cstate="screen">
            <a:extLst>
              <a:ext uri="{BEBA8EAE-BF5A-486C-A8C5-ECC9F3942E4B}">
                <a14:imgProps xmlns:a14="http://schemas.microsoft.com/office/drawing/2010/main">
                  <a14:imgLayer r:embed="rId6">
                    <a14:imgEffect>
                      <a14:saturation sat="45000"/>
                    </a14:imgEffect>
                  </a14:imgLayer>
                </a14:imgProps>
              </a:ext>
              <a:ext uri="{28A0092B-C50C-407E-A947-70E740481C1C}">
                <a14:useLocalDpi xmlns:a14="http://schemas.microsoft.com/office/drawing/2010/main"/>
              </a:ext>
            </a:extLst>
          </a:blip>
          <a:srcRect l="14134"/>
          <a:stretch/>
        </p:blipFill>
        <p:spPr>
          <a:xfrm>
            <a:off x="-3385213" y="0"/>
            <a:ext cx="7089725" cy="5143500"/>
          </a:xfrm>
          <a:prstGeom prst="parallelogram">
            <a:avLst>
              <a:gd name="adj" fmla="val 40001"/>
            </a:avLst>
          </a:prstGeom>
        </p:spPr>
      </p:pic>
      <p:pic>
        <p:nvPicPr>
          <p:cNvPr id="11" name="Picture 10"/>
          <p:cNvPicPr>
            <a:picLocks noChangeAspect="1"/>
          </p:cNvPicPr>
          <p:nvPr userDrawn="1"/>
        </p:nvPicPr>
        <p:blipFill rotWithShape="1">
          <a:blip r:embed="rId7" cstate="screen">
            <a:extLst>
              <a:ext uri="{BEBA8EAE-BF5A-486C-A8C5-ECC9F3942E4B}">
                <a14:imgProps xmlns:a14="http://schemas.microsoft.com/office/drawing/2010/main">
                  <a14:imgLayer r:embed="rId8">
                    <a14:imgEffect>
                      <a14:colorTemperature colorTemp="8800"/>
                    </a14:imgEffect>
                    <a14:imgEffect>
                      <a14:saturation sat="28000"/>
                    </a14:imgEffect>
                  </a14:imgLayer>
                </a14:imgProps>
              </a:ext>
              <a:ext uri="{28A0092B-C50C-407E-A947-70E740481C1C}">
                <a14:useLocalDpi xmlns:a14="http://schemas.microsoft.com/office/drawing/2010/main"/>
              </a:ext>
            </a:extLst>
          </a:blip>
          <a:srcRect r="-39327"/>
          <a:stretch/>
        </p:blipFill>
        <p:spPr>
          <a:xfrm>
            <a:off x="5335635" y="-1"/>
            <a:ext cx="6557450" cy="5143501"/>
          </a:xfrm>
          <a:prstGeom prst="parallelogram">
            <a:avLst>
              <a:gd name="adj" fmla="val 39393"/>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pic>
      <p:sp>
        <p:nvSpPr>
          <p:cNvPr id="4"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9" name="Picture 8" descr="Oracle logo in white on red staging background" title="Oracle red badge logo"/>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2"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3"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4" name="TextBox 13"/>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2945318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showMasterSp="0" preserve="1" userDrawn="1">
  <p:cSld name="28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3" cstate="print">
            <a:alphaModFix amt="80000"/>
            <a:extLst>
              <a:ext uri="{28A0092B-C50C-407E-A947-70E740481C1C}">
                <a14:useLocalDpi xmlns:a14="http://schemas.microsoft.com/office/drawing/2010/main" val="0"/>
              </a:ext>
            </a:extLst>
          </a:blip>
          <a:srcRect l="4" t="6490" r="11294" b="11147"/>
          <a:stretch/>
        </p:blipFill>
        <p:spPr>
          <a:xfrm>
            <a:off x="3113104" y="-1"/>
            <a:ext cx="8087250" cy="5143501"/>
          </a:xfrm>
          <a:prstGeom prst="parallelogram">
            <a:avLst>
              <a:gd name="adj" fmla="val 39393"/>
            </a:avLst>
          </a:prstGeom>
          <a:solidFill>
            <a:schemeClr val="bg2">
              <a:lumMod val="10000"/>
            </a:schemeClr>
          </a:solidFill>
          <a:ln>
            <a:noFill/>
          </a:ln>
        </p:spPr>
      </p:pic>
      <p:sp>
        <p:nvSpPr>
          <p:cNvPr id="4"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9" name="Picture 8"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1"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3"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4" name="TextBox 13"/>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pic>
        <p:nvPicPr>
          <p:cNvPr id="15" name="Picture 14"/>
          <p:cNvPicPr>
            <a:picLocks noChangeAspect="1"/>
          </p:cNvPicPr>
          <p:nvPr userDrawn="1"/>
        </p:nvPicPr>
        <p:blipFill rotWithShape="1">
          <a:blip r:embed="rId5" cstate="screen">
            <a:alphaModFix amt="90000"/>
            <a:extLst>
              <a:ext uri="{BEBA8EAE-BF5A-486C-A8C5-ECC9F3942E4B}">
                <a14:imgProps xmlns:a14="http://schemas.microsoft.com/office/drawing/2010/main">
                  <a14:imgLayer r:embed="rId6">
                    <a14:imgEffect>
                      <a14:saturation sat="45000"/>
                    </a14:imgEffect>
                  </a14:imgLayer>
                </a14:imgProps>
              </a:ext>
              <a:ext uri="{28A0092B-C50C-407E-A947-70E740481C1C}">
                <a14:useLocalDpi xmlns:a14="http://schemas.microsoft.com/office/drawing/2010/main"/>
              </a:ext>
            </a:extLst>
          </a:blip>
          <a:srcRect l="-18659" r="42469" b="22879"/>
          <a:stretch/>
        </p:blipFill>
        <p:spPr>
          <a:xfrm>
            <a:off x="-3536487" y="0"/>
            <a:ext cx="8582671" cy="5143500"/>
          </a:xfrm>
          <a:prstGeom prst="parallelogram">
            <a:avLst>
              <a:gd name="adj" fmla="val 40001"/>
            </a:avLst>
          </a:prstGeom>
        </p:spPr>
      </p:pic>
    </p:spTree>
    <p:extLst>
      <p:ext uri="{BB962C8B-B14F-4D97-AF65-F5344CB8AC3E}">
        <p14:creationId xmlns:p14="http://schemas.microsoft.com/office/powerpoint/2010/main" val="41011957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showMasterSp="0" preserve="1" userDrawn="1">
  <p:cSld name="39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print">
            <a:alphaModFix amt="65000"/>
            <a:extLst>
              <a:ext uri="{28A0092B-C50C-407E-A947-70E740481C1C}">
                <a14:useLocalDpi xmlns:a14="http://schemas.microsoft.com/office/drawing/2010/main" val="0"/>
              </a:ext>
            </a:extLst>
          </a:blip>
          <a:stretch>
            <a:fillRect/>
          </a:stretch>
        </p:blipFill>
        <p:spPr>
          <a:xfrm>
            <a:off x="3109532" y="-1"/>
            <a:ext cx="8072349" cy="5143501"/>
          </a:xfrm>
          <a:prstGeom prst="parallelogram">
            <a:avLst>
              <a:gd name="adj" fmla="val 39393"/>
            </a:avLst>
          </a:prstGeom>
          <a:solidFill>
            <a:schemeClr val="tx2">
              <a:lumMod val="50000"/>
            </a:schemeClr>
          </a:solidFill>
          <a:ln>
            <a:noFill/>
          </a:ln>
        </p:spPr>
      </p:pic>
      <p:pic>
        <p:nvPicPr>
          <p:cNvPr id="9" name="Picture 8"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1"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3"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4" name="TextBox 13"/>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pic>
        <p:nvPicPr>
          <p:cNvPr id="15" name="Picture 14"/>
          <p:cNvPicPr>
            <a:picLocks noChangeAspect="1"/>
          </p:cNvPicPr>
          <p:nvPr userDrawn="1"/>
        </p:nvPicPr>
        <p:blipFill rotWithShape="1">
          <a:blip r:embed="rId5" cstate="screen">
            <a:alphaModFix amt="90000"/>
            <a:extLst>
              <a:ext uri="{BEBA8EAE-BF5A-486C-A8C5-ECC9F3942E4B}">
                <a14:imgProps xmlns:a14="http://schemas.microsoft.com/office/drawing/2010/main">
                  <a14:imgLayer r:embed="rId6">
                    <a14:imgEffect>
                      <a14:saturation sat="45000"/>
                    </a14:imgEffect>
                  </a14:imgLayer>
                </a14:imgProps>
              </a:ext>
              <a:ext uri="{28A0092B-C50C-407E-A947-70E740481C1C}">
                <a14:useLocalDpi xmlns:a14="http://schemas.microsoft.com/office/drawing/2010/main"/>
              </a:ext>
            </a:extLst>
          </a:blip>
          <a:srcRect l="-18659" r="42469" b="22879"/>
          <a:stretch/>
        </p:blipFill>
        <p:spPr>
          <a:xfrm>
            <a:off x="-3536487" y="0"/>
            <a:ext cx="8582671" cy="5143500"/>
          </a:xfrm>
          <a:prstGeom prst="parallelogram">
            <a:avLst>
              <a:gd name="adj" fmla="val 40001"/>
            </a:avLst>
          </a:prstGeom>
        </p:spPr>
      </p:pic>
    </p:spTree>
    <p:extLst>
      <p:ext uri="{BB962C8B-B14F-4D97-AF65-F5344CB8AC3E}">
        <p14:creationId xmlns:p14="http://schemas.microsoft.com/office/powerpoint/2010/main" val="3611421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showMasterSp="0" preserve="1" userDrawn="1">
  <p:cSld name="46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arallelogram 13"/>
          <p:cNvSpPr/>
          <p:nvPr userDrawn="1"/>
        </p:nvSpPr>
        <p:spPr>
          <a:xfrm>
            <a:off x="-2181875" y="0"/>
            <a:ext cx="7854299" cy="5142161"/>
          </a:xfrm>
          <a:prstGeom prst="parallelogram">
            <a:avLst>
              <a:gd name="adj" fmla="val 36579"/>
            </a:avLst>
          </a:prstGeom>
          <a:gradFill flip="none" rotWithShape="1">
            <a:gsLst>
              <a:gs pos="0">
                <a:schemeClr val="accent4">
                  <a:lumMod val="75000"/>
                  <a:alpha val="84000"/>
                </a:schemeClr>
              </a:gs>
              <a:gs pos="100000">
                <a:schemeClr val="accent4">
                  <a:alpha val="84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sp>
        <p:nvSpPr>
          <p:cNvPr id="9" name="Parallelogram 8"/>
          <p:cNvSpPr/>
          <p:nvPr userDrawn="1"/>
        </p:nvSpPr>
        <p:spPr>
          <a:xfrm>
            <a:off x="-1347921" y="256986"/>
            <a:ext cx="7662998" cy="857027"/>
          </a:xfrm>
          <a:prstGeom prst="parallelogram">
            <a:avLst>
              <a:gd name="adj" fmla="val 36579"/>
            </a:avLst>
          </a:prstGeom>
          <a:blipFill dpi="0" rotWithShape="1">
            <a:blip r:embed="rId3"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lvl="0" algn="ctr">
              <a:lnSpc>
                <a:spcPct val="90000"/>
              </a:lnSpc>
            </a:pPr>
            <a:endParaRPr lang="en-US" sz="1349">
              <a:solidFill>
                <a:srgbClr val="FFFFFF"/>
              </a:solidFill>
            </a:endParaRPr>
          </a:p>
        </p:txBody>
      </p:sp>
      <p:sp>
        <p:nvSpPr>
          <p:cNvPr id="13" name="Text Placeholder 12"/>
          <p:cNvSpPr>
            <a:spLocks noGrp="1"/>
          </p:cNvSpPr>
          <p:nvPr>
            <p:ph type="body" sz="quarter" idx="13" hasCustomPrompt="1"/>
          </p:nvPr>
        </p:nvSpPr>
        <p:spPr>
          <a:xfrm>
            <a:off x="291674" y="505361"/>
            <a:ext cx="5989053" cy="388739"/>
          </a:xfrm>
        </p:spPr>
        <p:txBody>
          <a:bodyPr>
            <a:noAutofit/>
          </a:bodyPr>
          <a:lstStyle>
            <a:lvl1pPr marL="1191" indent="0" algn="l">
              <a:spcBef>
                <a:spcPts val="0"/>
              </a:spcBef>
              <a:buFontTx/>
              <a:buNone/>
              <a:defRPr sz="2700" baseline="0">
                <a:solidFill>
                  <a:srgbClr val="FFFFFF"/>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r>
              <a:rPr lang="en-US" dirty="0">
                <a:solidFill>
                  <a:srgbClr val="FFFFFF"/>
                </a:solidFill>
              </a:rPr>
              <a:t>Click to edit Master title style</a:t>
            </a:r>
          </a:p>
        </p:txBody>
      </p:sp>
      <p:pic>
        <p:nvPicPr>
          <p:cNvPr id="8" name="Picture 7"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0"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58595B"/>
                </a:solidFill>
                <a:latin typeface="Calibri"/>
              </a:rPr>
              <a:pPr>
                <a:defRPr/>
              </a:pPr>
              <a:t>‹#›</a:t>
            </a:fld>
            <a:endParaRPr lang="en-US" sz="638" dirty="0">
              <a:solidFill>
                <a:srgbClr val="58595B"/>
              </a:solidFill>
              <a:latin typeface="Calibri"/>
            </a:endParaRPr>
          </a:p>
        </p:txBody>
      </p:sp>
      <p:sp>
        <p:nvSpPr>
          <p:cNvPr id="11"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rgbClr val="58595B"/>
                </a:solidFill>
              </a:defRPr>
            </a:lvl1pPr>
          </a:lstStyle>
          <a:p>
            <a:r>
              <a:rPr lang="en-US"/>
              <a:t>Confidential – Oracle Internal/Restricted/Highly Restricted</a:t>
            </a:r>
            <a:endParaRPr lang="en-US" dirty="0"/>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58595B"/>
                </a:solidFill>
              </a:rPr>
              <a:t>Copyright © 2017, Oracle and/or its affiliates. All rights reserved. |</a:t>
            </a:r>
          </a:p>
        </p:txBody>
      </p:sp>
    </p:spTree>
    <p:extLst>
      <p:ext uri="{BB962C8B-B14F-4D97-AF65-F5344CB8AC3E}">
        <p14:creationId xmlns:p14="http://schemas.microsoft.com/office/powerpoint/2010/main" val="473753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showMasterSp="0" preserve="1" userDrawn="1">
  <p:cSld name="3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6" name="Picture 12"/>
          <p:cNvPicPr>
            <a:picLocks noChangeAspect="1"/>
          </p:cNvPicPr>
          <p:nvPr userDrawn="1"/>
        </p:nvPicPr>
        <p:blipFill>
          <a:blip r:embed="rId3">
            <a:extLst>
              <a:ext uri="{28A0092B-C50C-407E-A947-70E740481C1C}">
                <a14:useLocalDpi xmlns:a14="http://schemas.microsoft.com/office/drawing/2010/main"/>
              </a:ext>
            </a:extLst>
          </a:blip>
          <a:srcRect/>
          <a:stretch>
            <a:fillRect/>
          </a:stretch>
        </p:blipFill>
        <p:spPr bwMode="auto">
          <a:xfrm flipH="1">
            <a:off x="9528" y="0"/>
            <a:ext cx="9124945" cy="51423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 name="Rectangle 17" descr="Full slide 4-color photo can be inserted here" title="Title Slide with Picture"/>
          <p:cNvSpPr/>
          <p:nvPr userDrawn="1"/>
        </p:nvSpPr>
        <p:spPr bwMode="hidden">
          <a:xfrm>
            <a:off x="0" y="0"/>
            <a:ext cx="9144000" cy="5143500"/>
          </a:xfrm>
          <a:prstGeom prst="rect">
            <a:avLst/>
          </a:prstGeom>
          <a:solidFill>
            <a:srgbClr val="5A869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p>
        </p:txBody>
      </p:sp>
      <p:sp>
        <p:nvSpPr>
          <p:cNvPr id="11" name="Rectangle 10"/>
          <p:cNvSpPr/>
          <p:nvPr userDrawn="1"/>
        </p:nvSpPr>
        <p:spPr>
          <a:xfrm>
            <a:off x="0" y="0"/>
            <a:ext cx="4363920" cy="5143500"/>
          </a:xfrm>
          <a:prstGeom prst="rect">
            <a:avLst/>
          </a:prstGeom>
          <a:gradFill flip="none" rotWithShape="1">
            <a:gsLst>
              <a:gs pos="19000">
                <a:schemeClr val="bg1"/>
              </a:gs>
              <a:gs pos="100000">
                <a:schemeClr val="bg1">
                  <a:alpha val="0"/>
                </a:scheme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p>
        </p:txBody>
      </p:sp>
      <p:sp>
        <p:nvSpPr>
          <p:cNvPr id="20" name="Parallelogram 19"/>
          <p:cNvSpPr/>
          <p:nvPr userDrawn="1"/>
        </p:nvSpPr>
        <p:spPr>
          <a:xfrm>
            <a:off x="-2181874" y="0"/>
            <a:ext cx="7846645" cy="5142161"/>
          </a:xfrm>
          <a:prstGeom prst="parallelogram">
            <a:avLst>
              <a:gd name="adj" fmla="val 36579"/>
            </a:avLst>
          </a:prstGeom>
          <a:gradFill flip="none" rotWithShape="1">
            <a:gsLst>
              <a:gs pos="0">
                <a:schemeClr val="accent4">
                  <a:lumMod val="75000"/>
                  <a:alpha val="84000"/>
                </a:schemeClr>
              </a:gs>
              <a:gs pos="100000">
                <a:schemeClr val="accent4">
                  <a:alpha val="84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sp>
        <p:nvSpPr>
          <p:cNvPr id="9" name="Parallelogram 8"/>
          <p:cNvSpPr/>
          <p:nvPr userDrawn="1"/>
        </p:nvSpPr>
        <p:spPr>
          <a:xfrm>
            <a:off x="-1347921" y="256986"/>
            <a:ext cx="7662998" cy="857027"/>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lvl="0" algn="ctr">
              <a:lnSpc>
                <a:spcPct val="90000"/>
              </a:lnSpc>
            </a:pPr>
            <a:endParaRPr lang="en-US" sz="1349">
              <a:solidFill>
                <a:srgbClr val="FFFFFF"/>
              </a:solidFill>
            </a:endParaRPr>
          </a:p>
        </p:txBody>
      </p:sp>
      <p:sp>
        <p:nvSpPr>
          <p:cNvPr id="13" name="Text Placeholder 12"/>
          <p:cNvSpPr>
            <a:spLocks noGrp="1"/>
          </p:cNvSpPr>
          <p:nvPr>
            <p:ph type="body" sz="quarter" idx="13" hasCustomPrompt="1"/>
          </p:nvPr>
        </p:nvSpPr>
        <p:spPr>
          <a:xfrm>
            <a:off x="291674" y="505361"/>
            <a:ext cx="5989053" cy="388739"/>
          </a:xfrm>
        </p:spPr>
        <p:txBody>
          <a:bodyPr>
            <a:noAutofit/>
          </a:bodyPr>
          <a:lstStyle>
            <a:lvl1pPr marL="1191" indent="0" algn="l">
              <a:spcBef>
                <a:spcPts val="0"/>
              </a:spcBef>
              <a:buFontTx/>
              <a:buNone/>
              <a:defRPr sz="2700" baseline="0">
                <a:solidFill>
                  <a:srgbClr val="FFFFFF"/>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r>
              <a:rPr lang="en-US" dirty="0">
                <a:solidFill>
                  <a:srgbClr val="FFFFFF"/>
                </a:solidFill>
              </a:rPr>
              <a:t>Click to edit Master title style</a:t>
            </a:r>
          </a:p>
        </p:txBody>
      </p:sp>
      <p:pic>
        <p:nvPicPr>
          <p:cNvPr id="14" name="Picture 13"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7"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9"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21" name="TextBox 20"/>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128997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showMasterSp="0" preserve="1" userDrawn="1">
  <p:cSld name="45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6" name="Parallelogram 15"/>
          <p:cNvSpPr/>
          <p:nvPr userDrawn="1"/>
        </p:nvSpPr>
        <p:spPr>
          <a:xfrm>
            <a:off x="-2181874" y="7681"/>
            <a:ext cx="7846645" cy="5142161"/>
          </a:xfrm>
          <a:prstGeom prst="parallelogram">
            <a:avLst>
              <a:gd name="adj" fmla="val 36579"/>
            </a:avLst>
          </a:prstGeom>
          <a:blipFill dpi="0" rotWithShape="1">
            <a:blip r:embed="rId3">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sp>
        <p:nvSpPr>
          <p:cNvPr id="9" name="Parallelogram 8"/>
          <p:cNvSpPr/>
          <p:nvPr userDrawn="1"/>
        </p:nvSpPr>
        <p:spPr>
          <a:xfrm>
            <a:off x="-1347921" y="256986"/>
            <a:ext cx="7662998" cy="857027"/>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lvl="0" algn="ctr">
              <a:lnSpc>
                <a:spcPct val="90000"/>
              </a:lnSpc>
            </a:pPr>
            <a:endParaRPr lang="en-US" sz="1349">
              <a:solidFill>
                <a:srgbClr val="FFFFFF"/>
              </a:solidFill>
            </a:endParaRPr>
          </a:p>
        </p:txBody>
      </p:sp>
      <p:sp>
        <p:nvSpPr>
          <p:cNvPr id="13" name="Text Placeholder 12"/>
          <p:cNvSpPr>
            <a:spLocks noGrp="1"/>
          </p:cNvSpPr>
          <p:nvPr>
            <p:ph type="body" sz="quarter" idx="13" hasCustomPrompt="1"/>
          </p:nvPr>
        </p:nvSpPr>
        <p:spPr>
          <a:xfrm>
            <a:off x="291674" y="505361"/>
            <a:ext cx="5989053" cy="388739"/>
          </a:xfrm>
        </p:spPr>
        <p:txBody>
          <a:bodyPr>
            <a:noAutofit/>
          </a:bodyPr>
          <a:lstStyle>
            <a:lvl1pPr marL="1191" indent="0" algn="l">
              <a:spcBef>
                <a:spcPts val="0"/>
              </a:spcBef>
              <a:buFontTx/>
              <a:buNone/>
              <a:defRPr sz="2700" baseline="0">
                <a:solidFill>
                  <a:srgbClr val="FFFFFF"/>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r>
              <a:rPr lang="en-US" dirty="0">
                <a:solidFill>
                  <a:srgbClr val="FFFFFF"/>
                </a:solidFill>
              </a:rPr>
              <a:t>Click to edit Master title style</a:t>
            </a:r>
          </a:p>
        </p:txBody>
      </p:sp>
      <p:pic>
        <p:nvPicPr>
          <p:cNvPr id="8" name="Picture 7"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0"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58595B"/>
                </a:solidFill>
                <a:latin typeface="Calibri"/>
              </a:rPr>
              <a:pPr>
                <a:defRPr/>
              </a:pPr>
              <a:t>‹#›</a:t>
            </a:fld>
            <a:endParaRPr lang="en-US" sz="638" dirty="0">
              <a:solidFill>
                <a:srgbClr val="58595B"/>
              </a:solidFill>
              <a:latin typeface="Calibri"/>
            </a:endParaRPr>
          </a:p>
        </p:txBody>
      </p:sp>
      <p:sp>
        <p:nvSpPr>
          <p:cNvPr id="11"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rgbClr val="58595B"/>
                </a:solidFill>
              </a:defRPr>
            </a:lvl1pPr>
          </a:lstStyle>
          <a:p>
            <a:r>
              <a:rPr lang="en-US"/>
              <a:t>Confidential – Oracle Internal/Restricted/Highly Restricted</a:t>
            </a:r>
            <a:endParaRPr lang="en-US" dirty="0"/>
          </a:p>
        </p:txBody>
      </p:sp>
      <p:sp>
        <p:nvSpPr>
          <p:cNvPr id="12" name="TextBox 11"/>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58595B"/>
                </a:solidFill>
              </a:rPr>
              <a:t>Copyright © 2017, Oracle and/or its affiliates. All rights reserved. |</a:t>
            </a:r>
          </a:p>
        </p:txBody>
      </p:sp>
    </p:spTree>
    <p:extLst>
      <p:ext uri="{BB962C8B-B14F-4D97-AF65-F5344CB8AC3E}">
        <p14:creationId xmlns:p14="http://schemas.microsoft.com/office/powerpoint/2010/main" val="3821955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preserve="1" userDrawn="1">
  <p:cSld name="36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14" name="Rectangle 13" descr="Full slide 4-color photo can be inserted here" title="Title Slide with Picture"/>
          <p:cNvSpPr/>
          <p:nvPr userDrawn="1"/>
        </p:nvSpPr>
        <p:spPr bwMode="hidden">
          <a:xfrm>
            <a:off x="1" y="0"/>
            <a:ext cx="9143999" cy="51435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solidFill>
                <a:srgbClr val="FFFFFF"/>
              </a:solidFill>
            </a:endParaRPr>
          </a:p>
        </p:txBody>
      </p:sp>
      <p:sp>
        <p:nvSpPr>
          <p:cNvPr id="8" name="Parallelogram 7"/>
          <p:cNvSpPr/>
          <p:nvPr userDrawn="1"/>
        </p:nvSpPr>
        <p:spPr>
          <a:xfrm>
            <a:off x="-2181875" y="0"/>
            <a:ext cx="8251159" cy="5142161"/>
          </a:xfrm>
          <a:prstGeom prst="parallelogram">
            <a:avLst>
              <a:gd name="adj" fmla="val 36579"/>
            </a:avLst>
          </a:prstGeom>
          <a:solidFill>
            <a:schemeClr val="accent5">
              <a:lumMod val="75000"/>
              <a:alpha val="8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endParaRPr>
          </a:p>
        </p:txBody>
      </p:sp>
      <p:sp>
        <p:nvSpPr>
          <p:cNvPr id="9" name="Parallelogram 8"/>
          <p:cNvSpPr/>
          <p:nvPr userDrawn="1"/>
        </p:nvSpPr>
        <p:spPr>
          <a:xfrm>
            <a:off x="-1347921" y="256986"/>
            <a:ext cx="8036213" cy="857027"/>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1349">
              <a:solidFill>
                <a:srgbClr val="FFFFFF"/>
              </a:solidFill>
            </a:endParaRPr>
          </a:p>
        </p:txBody>
      </p:sp>
      <p:sp>
        <p:nvSpPr>
          <p:cNvPr id="13" name="Text Placeholder 12"/>
          <p:cNvSpPr>
            <a:spLocks noGrp="1"/>
          </p:cNvSpPr>
          <p:nvPr>
            <p:ph type="body" sz="quarter" idx="13" hasCustomPrompt="1"/>
          </p:nvPr>
        </p:nvSpPr>
        <p:spPr>
          <a:xfrm>
            <a:off x="291674" y="505361"/>
            <a:ext cx="5989053" cy="388739"/>
          </a:xfrm>
        </p:spPr>
        <p:txBody>
          <a:bodyPr>
            <a:noAutofit/>
          </a:bodyPr>
          <a:lstStyle>
            <a:lvl1pPr marL="1191" indent="0" algn="l">
              <a:spcBef>
                <a:spcPts val="0"/>
              </a:spcBef>
              <a:buFontTx/>
              <a:buNone/>
              <a:defRPr sz="2700" baseline="0">
                <a:solidFill>
                  <a:srgbClr val="FFFFFF"/>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r>
              <a:rPr lang="en-US" dirty="0">
                <a:solidFill>
                  <a:srgbClr val="FFFFFF"/>
                </a:solidFill>
              </a:rPr>
              <a:t>Click to edit Master title style</a:t>
            </a:r>
          </a:p>
        </p:txBody>
      </p:sp>
      <p:sp>
        <p:nvSpPr>
          <p:cNvPr id="10"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1"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pic>
        <p:nvPicPr>
          <p:cNvPr id="17" name="Picture 16"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Tree>
    <p:extLst>
      <p:ext uri="{BB962C8B-B14F-4D97-AF65-F5344CB8AC3E}">
        <p14:creationId xmlns:p14="http://schemas.microsoft.com/office/powerpoint/2010/main" val="3431619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showMasterSp="0" preserve="1" userDrawn="1">
  <p:cSld name="29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1"/>
            <a:ext cx="9143999" cy="5144732"/>
          </a:xfrm>
          <a:prstGeom prst="rect">
            <a:avLst/>
          </a:prstGeom>
        </p:spPr>
      </p:pic>
      <p:sp>
        <p:nvSpPr>
          <p:cNvPr id="8" name="Parallelogram 7"/>
          <p:cNvSpPr/>
          <p:nvPr userDrawn="1"/>
        </p:nvSpPr>
        <p:spPr>
          <a:xfrm>
            <a:off x="-2181874" y="0"/>
            <a:ext cx="7846645" cy="5142161"/>
          </a:xfrm>
          <a:prstGeom prst="parallelogram">
            <a:avLst>
              <a:gd name="adj" fmla="val 36579"/>
            </a:avLst>
          </a:prstGeom>
          <a:blipFill dpi="0" rotWithShape="1">
            <a:blip r:embed="rId4">
              <a:alphaModFix amt="85000"/>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endParaRPr>
          </a:p>
        </p:txBody>
      </p:sp>
      <p:sp>
        <p:nvSpPr>
          <p:cNvPr id="9" name="Parallelogram 8"/>
          <p:cNvSpPr/>
          <p:nvPr userDrawn="1"/>
        </p:nvSpPr>
        <p:spPr>
          <a:xfrm>
            <a:off x="-1347921" y="256986"/>
            <a:ext cx="8207707" cy="857027"/>
          </a:xfrm>
          <a:prstGeom prst="parallelogram">
            <a:avLst>
              <a:gd name="adj" fmla="val 36579"/>
            </a:avLst>
          </a:prstGeom>
          <a:blipFill dpi="0" rotWithShape="1">
            <a:blip r:embed="rId5"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1349">
              <a:solidFill>
                <a:srgbClr val="FFFFFF"/>
              </a:solidFill>
            </a:endParaRPr>
          </a:p>
        </p:txBody>
      </p:sp>
      <p:sp>
        <p:nvSpPr>
          <p:cNvPr id="13" name="Text Placeholder 12"/>
          <p:cNvSpPr>
            <a:spLocks noGrp="1"/>
          </p:cNvSpPr>
          <p:nvPr>
            <p:ph type="body" sz="quarter" idx="13" hasCustomPrompt="1"/>
          </p:nvPr>
        </p:nvSpPr>
        <p:spPr>
          <a:xfrm>
            <a:off x="291674" y="505361"/>
            <a:ext cx="5989053" cy="388739"/>
          </a:xfrm>
        </p:spPr>
        <p:txBody>
          <a:bodyPr>
            <a:noAutofit/>
          </a:bodyPr>
          <a:lstStyle>
            <a:lvl1pPr marL="1191" indent="0" algn="l">
              <a:spcBef>
                <a:spcPts val="0"/>
              </a:spcBef>
              <a:buFontTx/>
              <a:buNone/>
              <a:defRPr sz="2700" baseline="0">
                <a:solidFill>
                  <a:srgbClr val="FFFFFF"/>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r>
              <a:rPr lang="en-US" dirty="0">
                <a:solidFill>
                  <a:srgbClr val="FFFFFF"/>
                </a:solidFill>
              </a:rPr>
              <a:t>Click to edit Master title style</a:t>
            </a:r>
          </a:p>
        </p:txBody>
      </p:sp>
      <p:sp>
        <p:nvSpPr>
          <p:cNvPr id="10"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1"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pic>
        <p:nvPicPr>
          <p:cNvPr id="17" name="Picture 16" descr="Oracle logo in white on red staging background" title="Oracle red badge logo"/>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Tree>
    <p:extLst>
      <p:ext uri="{BB962C8B-B14F-4D97-AF65-F5344CB8AC3E}">
        <p14:creationId xmlns:p14="http://schemas.microsoft.com/office/powerpoint/2010/main" val="1721144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preserve="1" userDrawn="1">
  <p:cSld name="48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1" name="Parallelogram 10"/>
          <p:cNvSpPr/>
          <p:nvPr userDrawn="1"/>
        </p:nvSpPr>
        <p:spPr>
          <a:xfrm>
            <a:off x="-2181875" y="-7682"/>
            <a:ext cx="7854299" cy="5149842"/>
          </a:xfrm>
          <a:prstGeom prst="parallelogram">
            <a:avLst>
              <a:gd name="adj" fmla="val 36579"/>
            </a:avLst>
          </a:prstGeom>
          <a:blipFill>
            <a:blip r:embed="rId3">
              <a:alphaModFix amt="85000"/>
            </a:blip>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latin typeface="Calibri"/>
            </a:endParaRPr>
          </a:p>
        </p:txBody>
      </p:sp>
      <p:sp>
        <p:nvSpPr>
          <p:cNvPr id="9" name="Parallelogram 8"/>
          <p:cNvSpPr/>
          <p:nvPr userDrawn="1"/>
        </p:nvSpPr>
        <p:spPr>
          <a:xfrm>
            <a:off x="-1347921" y="256986"/>
            <a:ext cx="7662998" cy="857027"/>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lvl="0" algn="ctr">
              <a:lnSpc>
                <a:spcPct val="90000"/>
              </a:lnSpc>
            </a:pPr>
            <a:endParaRPr lang="en-US" sz="1349">
              <a:solidFill>
                <a:srgbClr val="FFFFFF"/>
              </a:solidFill>
            </a:endParaRPr>
          </a:p>
        </p:txBody>
      </p:sp>
      <p:sp>
        <p:nvSpPr>
          <p:cNvPr id="13" name="Text Placeholder 12"/>
          <p:cNvSpPr>
            <a:spLocks noGrp="1"/>
          </p:cNvSpPr>
          <p:nvPr>
            <p:ph type="body" sz="quarter" idx="13" hasCustomPrompt="1"/>
          </p:nvPr>
        </p:nvSpPr>
        <p:spPr>
          <a:xfrm>
            <a:off x="291674" y="505361"/>
            <a:ext cx="5989053" cy="388739"/>
          </a:xfrm>
        </p:spPr>
        <p:txBody>
          <a:bodyPr>
            <a:noAutofit/>
          </a:bodyPr>
          <a:lstStyle>
            <a:lvl1pPr marL="1191" indent="0" algn="l">
              <a:spcBef>
                <a:spcPts val="0"/>
              </a:spcBef>
              <a:buFontTx/>
              <a:buNone/>
              <a:defRPr sz="2700" baseline="0">
                <a:solidFill>
                  <a:srgbClr val="FFFFFF"/>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r>
              <a:rPr lang="en-US" dirty="0">
                <a:solidFill>
                  <a:srgbClr val="FFFFFF"/>
                </a:solidFill>
              </a:rPr>
              <a:t>Click to edit Master title style</a:t>
            </a:r>
          </a:p>
        </p:txBody>
      </p:sp>
      <p:pic>
        <p:nvPicPr>
          <p:cNvPr id="8" name="Picture 7"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0"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58595B"/>
                </a:solidFill>
                <a:latin typeface="Calibri"/>
              </a:rPr>
              <a:pPr>
                <a:defRPr/>
              </a:pPr>
              <a:t>‹#›</a:t>
            </a:fld>
            <a:endParaRPr lang="en-US" sz="638" dirty="0">
              <a:solidFill>
                <a:srgbClr val="58595B"/>
              </a:solidFill>
              <a:latin typeface="Calibri"/>
            </a:endParaRPr>
          </a:p>
        </p:txBody>
      </p:sp>
      <p:sp>
        <p:nvSpPr>
          <p:cNvPr id="14"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rgbClr val="58595B"/>
                </a:solidFill>
              </a:defRPr>
            </a:lvl1pPr>
          </a:lstStyle>
          <a:p>
            <a:r>
              <a:rPr lang="en-US"/>
              <a:t>Confidential – Oracle Internal/Restricted/Highly Restricted</a:t>
            </a:r>
            <a:endParaRPr lang="en-US" dirty="0"/>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58595B"/>
                </a:solidFill>
              </a:rPr>
              <a:t>Copyright © 2017, Oracle and/or its affiliates. All rights reserved. |</a:t>
            </a:r>
          </a:p>
        </p:txBody>
      </p:sp>
    </p:spTree>
    <p:extLst>
      <p:ext uri="{BB962C8B-B14F-4D97-AF65-F5344CB8AC3E}">
        <p14:creationId xmlns:p14="http://schemas.microsoft.com/office/powerpoint/2010/main" val="1896848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showMasterSp="0" preserve="1" userDrawn="1">
  <p:cSld name="4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0" y="0"/>
            <a:ext cx="9141809" cy="5143500"/>
          </a:xfrm>
          <a:prstGeom prst="rect">
            <a:avLst/>
          </a:prstGeom>
        </p:spPr>
      </p:pic>
      <p:sp>
        <p:nvSpPr>
          <p:cNvPr id="18" name="Rectangle 17" descr="Full slide 4-color photo can be inserted here" title="Title Slide with Picture"/>
          <p:cNvSpPr/>
          <p:nvPr userDrawn="1"/>
        </p:nvSpPr>
        <p:spPr bwMode="hidden">
          <a:xfrm>
            <a:off x="0" y="0"/>
            <a:ext cx="9141809" cy="5143500"/>
          </a:xfrm>
          <a:prstGeom prst="rect">
            <a:avLst/>
          </a:prstGeom>
          <a:solidFill>
            <a:srgbClr val="5A869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013" dirty="0">
              <a:solidFill>
                <a:srgbClr val="FFFFFF"/>
              </a:solidFill>
              <a:latin typeface="Calibri"/>
            </a:endParaRPr>
          </a:p>
        </p:txBody>
      </p:sp>
      <p:sp>
        <p:nvSpPr>
          <p:cNvPr id="11" name="Rectangle 10"/>
          <p:cNvSpPr/>
          <p:nvPr userDrawn="1"/>
        </p:nvSpPr>
        <p:spPr>
          <a:xfrm>
            <a:off x="0" y="0"/>
            <a:ext cx="4363920" cy="5143500"/>
          </a:xfrm>
          <a:prstGeom prst="rect">
            <a:avLst/>
          </a:prstGeom>
          <a:gradFill flip="none" rotWithShape="1">
            <a:gsLst>
              <a:gs pos="19000">
                <a:schemeClr val="bg1"/>
              </a:gs>
              <a:gs pos="100000">
                <a:schemeClr val="bg1">
                  <a:alpha val="0"/>
                </a:schemeClr>
              </a:gs>
            </a:gsLst>
            <a:lin ang="0" scaled="1"/>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rgbClr val="FFFFFF"/>
              </a:solidFill>
              <a:latin typeface="Calibri"/>
            </a:endParaRPr>
          </a:p>
        </p:txBody>
      </p:sp>
      <p:sp>
        <p:nvSpPr>
          <p:cNvPr id="20" name="Parallelogram 19"/>
          <p:cNvSpPr/>
          <p:nvPr userDrawn="1"/>
        </p:nvSpPr>
        <p:spPr>
          <a:xfrm>
            <a:off x="-19054" y="0"/>
            <a:ext cx="5871583" cy="5143500"/>
          </a:xfrm>
          <a:custGeom>
            <a:avLst/>
            <a:gdLst>
              <a:gd name="connsiteX0" fmla="*/ 0 w 10709746"/>
              <a:gd name="connsiteY0" fmla="*/ 6856214 h 6856214"/>
              <a:gd name="connsiteX1" fmla="*/ 2507935 w 10709746"/>
              <a:gd name="connsiteY1" fmla="*/ 0 h 6856214"/>
              <a:gd name="connsiteX2" fmla="*/ 10709746 w 10709746"/>
              <a:gd name="connsiteY2" fmla="*/ 0 h 6856214"/>
              <a:gd name="connsiteX3" fmla="*/ 8201811 w 10709746"/>
              <a:gd name="connsiteY3" fmla="*/ 6856214 h 6856214"/>
              <a:gd name="connsiteX4" fmla="*/ 0 w 10709746"/>
              <a:gd name="connsiteY4" fmla="*/ 6856214 h 6856214"/>
              <a:gd name="connsiteX0" fmla="*/ 0 w 10709746"/>
              <a:gd name="connsiteY0" fmla="*/ 6856214 h 6856214"/>
              <a:gd name="connsiteX1" fmla="*/ 2507935 w 10709746"/>
              <a:gd name="connsiteY1" fmla="*/ 0 h 6856214"/>
              <a:gd name="connsiteX2" fmla="*/ 2895708 w 10709746"/>
              <a:gd name="connsiteY2" fmla="*/ 0 h 6856214"/>
              <a:gd name="connsiteX3" fmla="*/ 10709746 w 10709746"/>
              <a:gd name="connsiteY3" fmla="*/ 0 h 6856214"/>
              <a:gd name="connsiteX4" fmla="*/ 8201811 w 10709746"/>
              <a:gd name="connsiteY4" fmla="*/ 6856214 h 6856214"/>
              <a:gd name="connsiteX5" fmla="*/ 0 w 10709746"/>
              <a:gd name="connsiteY5" fmla="*/ 6856214 h 6856214"/>
              <a:gd name="connsiteX0" fmla="*/ 0 w 10709746"/>
              <a:gd name="connsiteY0" fmla="*/ 6856214 h 6858000"/>
              <a:gd name="connsiteX1" fmla="*/ 2507935 w 10709746"/>
              <a:gd name="connsiteY1" fmla="*/ 0 h 6858000"/>
              <a:gd name="connsiteX2" fmla="*/ 2895708 w 10709746"/>
              <a:gd name="connsiteY2" fmla="*/ 0 h 6858000"/>
              <a:gd name="connsiteX3" fmla="*/ 10709746 w 10709746"/>
              <a:gd name="connsiteY3" fmla="*/ 0 h 6858000"/>
              <a:gd name="connsiteX4" fmla="*/ 8201811 w 10709746"/>
              <a:gd name="connsiteY4" fmla="*/ 6856214 h 6858000"/>
              <a:gd name="connsiteX5" fmla="*/ 2883008 w 10709746"/>
              <a:gd name="connsiteY5" fmla="*/ 6858000 h 6858000"/>
              <a:gd name="connsiteX6" fmla="*/ 0 w 10709746"/>
              <a:gd name="connsiteY6" fmla="*/ 6856214 h 6858000"/>
              <a:gd name="connsiteX0" fmla="*/ 375073 w 8201811"/>
              <a:gd name="connsiteY0" fmla="*/ 6858000 h 6858000"/>
              <a:gd name="connsiteX1" fmla="*/ 0 w 8201811"/>
              <a:gd name="connsiteY1" fmla="*/ 0 h 6858000"/>
              <a:gd name="connsiteX2" fmla="*/ 387773 w 8201811"/>
              <a:gd name="connsiteY2" fmla="*/ 0 h 6858000"/>
              <a:gd name="connsiteX3" fmla="*/ 8201811 w 8201811"/>
              <a:gd name="connsiteY3" fmla="*/ 0 h 6858000"/>
              <a:gd name="connsiteX4" fmla="*/ 5693876 w 8201811"/>
              <a:gd name="connsiteY4" fmla="*/ 6856214 h 6858000"/>
              <a:gd name="connsiteX5" fmla="*/ 375073 w 8201811"/>
              <a:gd name="connsiteY5" fmla="*/ 6858000 h 6858000"/>
              <a:gd name="connsiteX0" fmla="*/ 0 w 7826738"/>
              <a:gd name="connsiteY0" fmla="*/ 6858000 h 6858000"/>
              <a:gd name="connsiteX1" fmla="*/ 12700 w 7826738"/>
              <a:gd name="connsiteY1" fmla="*/ 0 h 6858000"/>
              <a:gd name="connsiteX2" fmla="*/ 7826738 w 7826738"/>
              <a:gd name="connsiteY2" fmla="*/ 0 h 6858000"/>
              <a:gd name="connsiteX3" fmla="*/ 5318803 w 7826738"/>
              <a:gd name="connsiteY3" fmla="*/ 6856214 h 6858000"/>
              <a:gd name="connsiteX4" fmla="*/ 0 w 7826738"/>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6738" h="6858000">
                <a:moveTo>
                  <a:pt x="0" y="6858000"/>
                </a:moveTo>
                <a:cubicBezTo>
                  <a:pt x="4233" y="4572000"/>
                  <a:pt x="8467" y="2286000"/>
                  <a:pt x="12700" y="0"/>
                </a:cubicBezTo>
                <a:lnTo>
                  <a:pt x="7826738" y="0"/>
                </a:lnTo>
                <a:lnTo>
                  <a:pt x="5318803" y="6856214"/>
                </a:lnTo>
                <a:lnTo>
                  <a:pt x="0" y="6858000"/>
                </a:lnTo>
                <a:close/>
              </a:path>
            </a:pathLst>
          </a:custGeom>
          <a:solidFill>
            <a:schemeClr val="accent3">
              <a:lumMod val="75000"/>
              <a:alpha val="84000"/>
            </a:schemeClr>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latin typeface="Calibri"/>
            </a:endParaRPr>
          </a:p>
        </p:txBody>
      </p:sp>
      <p:sp>
        <p:nvSpPr>
          <p:cNvPr id="15"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9" name="Parallelogram 8"/>
          <p:cNvSpPr/>
          <p:nvPr userDrawn="1"/>
        </p:nvSpPr>
        <p:spPr>
          <a:xfrm>
            <a:off x="-9528" y="256986"/>
            <a:ext cx="6860168" cy="866964"/>
          </a:xfrm>
          <a:custGeom>
            <a:avLst/>
            <a:gdLst>
              <a:gd name="connsiteX0" fmla="*/ 0 w 10697692"/>
              <a:gd name="connsiteY0" fmla="*/ 1142702 h 1142702"/>
              <a:gd name="connsiteX1" fmla="*/ 417989 w 10697692"/>
              <a:gd name="connsiteY1" fmla="*/ 0 h 1142702"/>
              <a:gd name="connsiteX2" fmla="*/ 10697692 w 10697692"/>
              <a:gd name="connsiteY2" fmla="*/ 0 h 1142702"/>
              <a:gd name="connsiteX3" fmla="*/ 10279703 w 10697692"/>
              <a:gd name="connsiteY3" fmla="*/ 1142702 h 1142702"/>
              <a:gd name="connsiteX4" fmla="*/ 0 w 10697692"/>
              <a:gd name="connsiteY4" fmla="*/ 1142702 h 1142702"/>
              <a:gd name="connsiteX0" fmla="*/ 0 w 10697692"/>
              <a:gd name="connsiteY0" fmla="*/ 1142702 h 1142702"/>
              <a:gd name="connsiteX1" fmla="*/ 417989 w 10697692"/>
              <a:gd name="connsiteY1" fmla="*/ 0 h 1142702"/>
              <a:gd name="connsiteX2" fmla="*/ 1758660 w 10697692"/>
              <a:gd name="connsiteY2" fmla="*/ 252 h 1142702"/>
              <a:gd name="connsiteX3" fmla="*/ 10697692 w 10697692"/>
              <a:gd name="connsiteY3" fmla="*/ 0 h 1142702"/>
              <a:gd name="connsiteX4" fmla="*/ 10279703 w 10697692"/>
              <a:gd name="connsiteY4" fmla="*/ 1142702 h 1142702"/>
              <a:gd name="connsiteX5" fmla="*/ 0 w 10697692"/>
              <a:gd name="connsiteY5" fmla="*/ 1142702 h 1142702"/>
              <a:gd name="connsiteX0" fmla="*/ 0 w 10697692"/>
              <a:gd name="connsiteY0" fmla="*/ 1142702 h 1155952"/>
              <a:gd name="connsiteX1" fmla="*/ 417989 w 10697692"/>
              <a:gd name="connsiteY1" fmla="*/ 0 h 1155952"/>
              <a:gd name="connsiteX2" fmla="*/ 1758660 w 10697692"/>
              <a:gd name="connsiteY2" fmla="*/ 252 h 1155952"/>
              <a:gd name="connsiteX3" fmla="*/ 10697692 w 10697692"/>
              <a:gd name="connsiteY3" fmla="*/ 0 h 1155952"/>
              <a:gd name="connsiteX4" fmla="*/ 10279703 w 10697692"/>
              <a:gd name="connsiteY4" fmla="*/ 1142702 h 1155952"/>
              <a:gd name="connsiteX5" fmla="*/ 1758660 w 10697692"/>
              <a:gd name="connsiteY5" fmla="*/ 1155952 h 1155952"/>
              <a:gd name="connsiteX6" fmla="*/ 0 w 10697692"/>
              <a:gd name="connsiteY6" fmla="*/ 1142702 h 1155952"/>
              <a:gd name="connsiteX0" fmla="*/ 1340671 w 10279703"/>
              <a:gd name="connsiteY0" fmla="*/ 1155952 h 1155952"/>
              <a:gd name="connsiteX1" fmla="*/ 0 w 10279703"/>
              <a:gd name="connsiteY1" fmla="*/ 0 h 1155952"/>
              <a:gd name="connsiteX2" fmla="*/ 1340671 w 10279703"/>
              <a:gd name="connsiteY2" fmla="*/ 252 h 1155952"/>
              <a:gd name="connsiteX3" fmla="*/ 10279703 w 10279703"/>
              <a:gd name="connsiteY3" fmla="*/ 0 h 1155952"/>
              <a:gd name="connsiteX4" fmla="*/ 9861714 w 10279703"/>
              <a:gd name="connsiteY4" fmla="*/ 1142702 h 1155952"/>
              <a:gd name="connsiteX5" fmla="*/ 1340671 w 10279703"/>
              <a:gd name="connsiteY5" fmla="*/ 1155952 h 1155952"/>
              <a:gd name="connsiteX0" fmla="*/ 0 w 8939032"/>
              <a:gd name="connsiteY0" fmla="*/ 1155952 h 1155952"/>
              <a:gd name="connsiteX1" fmla="*/ 0 w 8939032"/>
              <a:gd name="connsiteY1" fmla="*/ 252 h 1155952"/>
              <a:gd name="connsiteX2" fmla="*/ 8939032 w 8939032"/>
              <a:gd name="connsiteY2" fmla="*/ 0 h 1155952"/>
              <a:gd name="connsiteX3" fmla="*/ 8521043 w 8939032"/>
              <a:gd name="connsiteY3" fmla="*/ 1142702 h 1155952"/>
              <a:gd name="connsiteX4" fmla="*/ 0 w 8939032"/>
              <a:gd name="connsiteY4" fmla="*/ 1155952 h 11559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39032" h="1155952">
                <a:moveTo>
                  <a:pt x="0" y="1155952"/>
                </a:moveTo>
                <a:lnTo>
                  <a:pt x="0" y="252"/>
                </a:lnTo>
                <a:lnTo>
                  <a:pt x="8939032" y="0"/>
                </a:lnTo>
                <a:lnTo>
                  <a:pt x="8521043" y="1142702"/>
                </a:lnTo>
                <a:lnTo>
                  <a:pt x="0" y="1155952"/>
                </a:lnTo>
                <a:close/>
              </a:path>
            </a:pathLst>
          </a:cu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1349">
              <a:solidFill>
                <a:srgbClr val="FFFFFF"/>
              </a:solidFill>
              <a:latin typeface="Calibri"/>
            </a:endParaRPr>
          </a:p>
        </p:txBody>
      </p:sp>
      <p:sp>
        <p:nvSpPr>
          <p:cNvPr id="13" name="Text Placeholder 12"/>
          <p:cNvSpPr>
            <a:spLocks noGrp="1"/>
          </p:cNvSpPr>
          <p:nvPr>
            <p:ph type="body" sz="quarter" idx="13" hasCustomPrompt="1"/>
          </p:nvPr>
        </p:nvSpPr>
        <p:spPr>
          <a:xfrm>
            <a:off x="291674" y="505361"/>
            <a:ext cx="5989053" cy="388739"/>
          </a:xfrm>
        </p:spPr>
        <p:txBody>
          <a:bodyPr>
            <a:noAutofit/>
          </a:bodyPr>
          <a:lstStyle>
            <a:lvl1pPr marL="1191" indent="0" algn="l">
              <a:spcBef>
                <a:spcPts val="0"/>
              </a:spcBef>
              <a:buFontTx/>
              <a:buNone/>
              <a:defRPr sz="2700" baseline="0">
                <a:solidFill>
                  <a:srgbClr val="FFFFFF"/>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r>
              <a:rPr lang="en-US" dirty="0">
                <a:solidFill>
                  <a:srgbClr val="FFFFFF"/>
                </a:solidFill>
              </a:rPr>
              <a:t>Click to edit Master title style</a:t>
            </a:r>
          </a:p>
        </p:txBody>
      </p:sp>
      <p:pic>
        <p:nvPicPr>
          <p:cNvPr id="14" name="Picture 13"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6"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solidFill>
                  <a:srgbClr val="FFFFFF"/>
                </a:solidFill>
                <a:latin typeface="Calibri"/>
              </a:rPr>
              <a:t>Confidential – Oracle Internal/Restricted/Highly Restricted</a:t>
            </a:r>
            <a:endParaRPr lang="en-US" dirty="0">
              <a:solidFill>
                <a:srgbClr val="FFFFFF"/>
              </a:solidFill>
              <a:latin typeface="Calibri"/>
            </a:endParaRPr>
          </a:p>
        </p:txBody>
      </p:sp>
      <p:sp>
        <p:nvSpPr>
          <p:cNvPr id="19" name="TextBox 18"/>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FFFFFF"/>
                </a:solidFill>
                <a:latin typeface="Calibri"/>
              </a:rPr>
              <a:t>Copyright © 2017, Oracle and/or its affiliates. All rights reserved. |</a:t>
            </a:r>
          </a:p>
        </p:txBody>
      </p:sp>
    </p:spTree>
    <p:extLst>
      <p:ext uri="{BB962C8B-B14F-4D97-AF65-F5344CB8AC3E}">
        <p14:creationId xmlns:p14="http://schemas.microsoft.com/office/powerpoint/2010/main" val="1489335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preserve="1" userDrawn="1">
  <p:cSld name="47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2181874" y="0"/>
            <a:ext cx="7854299" cy="5142161"/>
          </a:xfrm>
          <a:prstGeom prst="parallelogram">
            <a:avLst>
              <a:gd name="adj" fmla="val 36579"/>
            </a:avLst>
          </a:prstGeom>
          <a:blipFill dpi="0" rotWithShape="1">
            <a:blip r:embed="rId3"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sp>
        <p:nvSpPr>
          <p:cNvPr id="9" name="Parallelogram 8"/>
          <p:cNvSpPr/>
          <p:nvPr userDrawn="1"/>
        </p:nvSpPr>
        <p:spPr>
          <a:xfrm>
            <a:off x="-1347921" y="256986"/>
            <a:ext cx="7662998" cy="857027"/>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cap="flat" cmpd="sng" algn="ctr">
            <a:noFill/>
            <a:prstDash val="solid"/>
            <a:miter lim="800000"/>
          </a:ln>
          <a:effectLst/>
        </p:spPr>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marR="0" lvl="0" indent="0" algn="ctr" fontAlgn="auto">
              <a:lnSpc>
                <a:spcPct val="90000"/>
              </a:lnSpc>
              <a:spcBef>
                <a:spcPts val="0"/>
              </a:spcBef>
              <a:spcAft>
                <a:spcPts val="0"/>
              </a:spcAft>
              <a:buClrTx/>
              <a:buSzTx/>
              <a:buFontTx/>
              <a:buNone/>
              <a:tabLst/>
            </a:pPr>
            <a:endParaRPr kumimoji="0" lang="en-US" sz="1013" b="0" i="0" u="none" strike="noStrike" kern="0" cap="none" spc="0" normalizeH="0" baseline="0">
              <a:ln>
                <a:noFill/>
              </a:ln>
              <a:solidFill>
                <a:srgbClr val="FFFFFF"/>
              </a:solidFill>
              <a:effectLst/>
              <a:uLnTx/>
              <a:uFillTx/>
              <a:latin typeface="Calibri"/>
            </a:endParaRPr>
          </a:p>
        </p:txBody>
      </p:sp>
      <p:sp>
        <p:nvSpPr>
          <p:cNvPr id="14" name="Text Placeholder 12"/>
          <p:cNvSpPr>
            <a:spLocks noGrp="1"/>
          </p:cNvSpPr>
          <p:nvPr>
            <p:ph type="body" sz="quarter" idx="13" hasCustomPrompt="1"/>
          </p:nvPr>
        </p:nvSpPr>
        <p:spPr>
          <a:xfrm>
            <a:off x="291674" y="505361"/>
            <a:ext cx="5989053" cy="388739"/>
          </a:xfrm>
        </p:spPr>
        <p:txBody>
          <a:bodyPr>
            <a:noAutofit/>
          </a:bodyPr>
          <a:lstStyle>
            <a:lvl1pPr marL="1191" indent="0" algn="l">
              <a:spcBef>
                <a:spcPts val="0"/>
              </a:spcBef>
              <a:buFontTx/>
              <a:buNone/>
              <a:defRPr sz="2700" baseline="0">
                <a:solidFill>
                  <a:srgbClr val="FFFFFF"/>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r>
              <a:rPr lang="en-US" dirty="0">
                <a:solidFill>
                  <a:srgbClr val="FFFFFF"/>
                </a:solidFill>
              </a:rPr>
              <a:t>Click to edit Master title style</a:t>
            </a:r>
          </a:p>
        </p:txBody>
      </p:sp>
      <p:pic>
        <p:nvPicPr>
          <p:cNvPr id="10" name="Picture 9"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1"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58595B"/>
                </a:solidFill>
                <a:latin typeface="Calibri"/>
              </a:rPr>
              <a:pPr>
                <a:defRPr/>
              </a:pPr>
              <a:t>‹#›</a:t>
            </a:fld>
            <a:endParaRPr lang="en-US" sz="638" dirty="0">
              <a:solidFill>
                <a:srgbClr val="58595B"/>
              </a:solidFill>
              <a:latin typeface="Calibri"/>
            </a:endParaRPr>
          </a:p>
        </p:txBody>
      </p:sp>
      <p:sp>
        <p:nvSpPr>
          <p:cNvPr id="15"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rgbClr val="58595B"/>
                </a:solidFill>
              </a:defRPr>
            </a:lvl1pPr>
          </a:lstStyle>
          <a:p>
            <a:r>
              <a:rPr lang="en-US"/>
              <a:t>Confidential – Oracle Internal/Restricted/Highly Restricted</a:t>
            </a:r>
            <a:endParaRPr lang="en-US" dirty="0"/>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58595B"/>
                </a:solidFill>
              </a:rPr>
              <a:t>Copyright © 2017, Oracle and/or its affiliates. All rights reserved. |</a:t>
            </a:r>
          </a:p>
        </p:txBody>
      </p:sp>
    </p:spTree>
    <p:extLst>
      <p:ext uri="{BB962C8B-B14F-4D97-AF65-F5344CB8AC3E}">
        <p14:creationId xmlns:p14="http://schemas.microsoft.com/office/powerpoint/2010/main" val="10848770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type="blank" preserve="1">
  <p:cSld name="37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4817606" y="-1152525"/>
            <a:ext cx="6720854" cy="3729779"/>
          </a:xfrm>
          <a:prstGeom prst="parallelogram">
            <a:avLst>
              <a:gd name="adj" fmla="val 36579"/>
            </a:avLst>
          </a:prstGeom>
          <a:blipFill dpi="0" rotWithShape="1">
            <a:blip r:embed="rId3"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latin typeface="Calibri"/>
            </a:endParaRPr>
          </a:p>
        </p:txBody>
      </p:sp>
      <p:sp>
        <p:nvSpPr>
          <p:cNvPr id="10" name="Parallelogram 9"/>
          <p:cNvSpPr/>
          <p:nvPr userDrawn="1"/>
        </p:nvSpPr>
        <p:spPr>
          <a:xfrm>
            <a:off x="4163891" y="809244"/>
            <a:ext cx="6544999" cy="4334258"/>
          </a:xfrm>
          <a:prstGeom prst="parallelogram">
            <a:avLst>
              <a:gd name="adj" fmla="val 36579"/>
            </a:avLst>
          </a:prstGeom>
          <a:blipFill dpi="0" rotWithShape="1">
            <a:blip r:embed="rId4"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lvl="0" algn="ctr">
              <a:lnSpc>
                <a:spcPct val="90000"/>
              </a:lnSpc>
            </a:pPr>
            <a:endParaRPr lang="en-US" sz="1013">
              <a:solidFill>
                <a:srgbClr val="FFFFFF"/>
              </a:solidFill>
              <a:latin typeface="Calibri"/>
            </a:endParaRPr>
          </a:p>
        </p:txBody>
      </p:sp>
      <p:pic>
        <p:nvPicPr>
          <p:cNvPr id="9" name="Picture 8"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1"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2"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3" name="TextBox 12"/>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1853280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type="blank" preserve="1">
  <p:cSld name="38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arallelogram 7"/>
          <p:cNvSpPr/>
          <p:nvPr userDrawn="1"/>
        </p:nvSpPr>
        <p:spPr>
          <a:xfrm>
            <a:off x="4817606" y="-1152525"/>
            <a:ext cx="6720854" cy="3729779"/>
          </a:xfrm>
          <a:prstGeom prst="parallelogram">
            <a:avLst>
              <a:gd name="adj" fmla="val 36579"/>
            </a:avLst>
          </a:prstGeom>
          <a:blipFill dpi="0" rotWithShape="1">
            <a:blip r:embed="rId3" cstate="screen">
              <a:alphaModFix amt="40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latin typeface="Calibri"/>
            </a:endParaRPr>
          </a:p>
        </p:txBody>
      </p:sp>
      <p:sp>
        <p:nvSpPr>
          <p:cNvPr id="10" name="Parallelogram 9"/>
          <p:cNvSpPr/>
          <p:nvPr userDrawn="1"/>
        </p:nvSpPr>
        <p:spPr>
          <a:xfrm>
            <a:off x="4163891" y="809244"/>
            <a:ext cx="6544999" cy="4334258"/>
          </a:xfrm>
          <a:prstGeom prst="parallelogram">
            <a:avLst>
              <a:gd name="adj" fmla="val 36579"/>
            </a:avLst>
          </a:prstGeom>
          <a:blipFill dpi="0" rotWithShape="1">
            <a:blip r:embed="rId4" cstate="screen">
              <a:alphaModFix amt="86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latin typeface="Calibri"/>
            </a:endParaRPr>
          </a:p>
        </p:txBody>
      </p:sp>
      <p:pic>
        <p:nvPicPr>
          <p:cNvPr id="9" name="Picture 8" descr="Oracle logo in white on red staging background" title="Oracle red badge logo"/>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1"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FFFFFF"/>
                </a:solidFill>
                <a:latin typeface="Calibri"/>
              </a:rPr>
              <a:pPr>
                <a:defRPr/>
              </a:pPr>
              <a:t>‹#›</a:t>
            </a:fld>
            <a:endParaRPr lang="en-US" sz="638" dirty="0">
              <a:solidFill>
                <a:srgbClr val="FFFFFF"/>
              </a:solidFill>
              <a:latin typeface="Calibri"/>
            </a:endParaRPr>
          </a:p>
        </p:txBody>
      </p:sp>
      <p:sp>
        <p:nvSpPr>
          <p:cNvPr id="12"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bg1"/>
                </a:solidFill>
              </a:defRPr>
            </a:lvl1pPr>
          </a:lstStyle>
          <a:p>
            <a:r>
              <a:rPr lang="en-US"/>
              <a:t>Confidential – Oracle Internal/Restricted/Highly Restricted</a:t>
            </a:r>
            <a:endParaRPr lang="en-US" dirty="0"/>
          </a:p>
        </p:txBody>
      </p:sp>
      <p:sp>
        <p:nvSpPr>
          <p:cNvPr id="13" name="TextBox 12"/>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bg1"/>
                </a:solidFill>
              </a:rPr>
              <a:t>Copyright © 2017, Oracle and/or its affiliates. All rights reserved. |</a:t>
            </a:r>
          </a:p>
        </p:txBody>
      </p:sp>
    </p:spTree>
    <p:extLst>
      <p:ext uri="{BB962C8B-B14F-4D97-AF65-F5344CB8AC3E}">
        <p14:creationId xmlns:p14="http://schemas.microsoft.com/office/powerpoint/2010/main" val="18544138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type="blank" preserve="1">
  <p:cSld name="Safe Harbor Back">
    <p:spTree>
      <p:nvGrpSpPr>
        <p:cNvPr id="1" name=""/>
        <p:cNvGrpSpPr/>
        <p:nvPr/>
      </p:nvGrpSpPr>
      <p:grpSpPr>
        <a:xfrm>
          <a:off x="0" y="0"/>
          <a:ext cx="0" cy="0"/>
          <a:chOff x="0" y="0"/>
          <a:chExt cx="0" cy="0"/>
        </a:xfrm>
      </p:grpSpPr>
      <p:sp>
        <p:nvSpPr>
          <p:cNvPr id="7" name="Rectangle 6"/>
          <p:cNvSpPr/>
          <p:nvPr userDrawn="1"/>
        </p:nvSpPr>
        <p:spPr bwMode="gray">
          <a:xfrm>
            <a:off x="3803487" y="4851447"/>
            <a:ext cx="5091165" cy="238108"/>
          </a:xfrm>
          <a:prstGeom prst="rect">
            <a:avLst/>
          </a:prstGeom>
          <a:solidFill>
            <a:srgbClr val="D9E2E7"/>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chemeClr val="bg1"/>
              </a:solidFill>
            </a:endParaRPr>
          </a:p>
        </p:txBody>
      </p:sp>
      <p:pic>
        <p:nvPicPr>
          <p:cNvPr id="2" name="Picture 1" descr="Oracle logo in white on red staging background" title="Oracle red badge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4"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58595B"/>
                </a:solidFill>
                <a:latin typeface="Calibri"/>
              </a:rPr>
              <a:pPr>
                <a:defRPr/>
              </a:pPr>
              <a:t>‹#›</a:t>
            </a:fld>
            <a:endParaRPr lang="en-US" sz="638" dirty="0">
              <a:solidFill>
                <a:srgbClr val="58595B"/>
              </a:solidFill>
              <a:latin typeface="Calibri"/>
            </a:endParaRPr>
          </a:p>
        </p:txBody>
      </p:sp>
      <p:sp>
        <p:nvSpPr>
          <p:cNvPr id="5"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rgbClr val="58595B"/>
                </a:solidFill>
              </a:defRPr>
            </a:lvl1pPr>
          </a:lstStyle>
          <a:p>
            <a:r>
              <a:rPr lang="en-US"/>
              <a:t>Confidential – Oracle Internal/Restricted/Highly Restricted</a:t>
            </a:r>
            <a:endParaRPr lang="en-US" dirty="0"/>
          </a:p>
        </p:txBody>
      </p:sp>
      <p:sp>
        <p:nvSpPr>
          <p:cNvPr id="6" name="TextBox 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58595B"/>
                </a:solidFill>
              </a:rPr>
              <a:t>Copyright © 2017, Oracle and/or its affiliates. All rights reserved. |</a:t>
            </a:r>
          </a:p>
        </p:txBody>
      </p:sp>
    </p:spTree>
    <p:extLst>
      <p:ext uri="{BB962C8B-B14F-4D97-AF65-F5344CB8AC3E}">
        <p14:creationId xmlns:p14="http://schemas.microsoft.com/office/powerpoint/2010/main" val="8442117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a:lnSpc>
                <a:spcPct val="90000"/>
              </a:lnSpc>
            </a:pPr>
            <a:r>
              <a:rPr sz="2400" dirty="0">
                <a:solidFill>
                  <a:srgbClr val="58595B"/>
                </a:solidFill>
                <a:latin typeface="Calibri"/>
              </a:rPr>
              <a:t>Safe Harbor Statement</a:t>
            </a: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a:lnSpc>
                <a:spcPct val="90000"/>
              </a:lnSpc>
            </a:pPr>
            <a:r>
              <a:rPr sz="1800" dirty="0">
                <a:solidFill>
                  <a:srgbClr val="58595B"/>
                </a:solidFill>
                <a:latin typeface="Calibri"/>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pic>
        <p:nvPicPr>
          <p:cNvPr id="4" name="Picture 3" descr="Oracle logo in white on red staging background" title="Oracle red badge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0" name="Rectangle 9"/>
          <p:cNvSpPr/>
          <p:nvPr userDrawn="1"/>
        </p:nvSpPr>
        <p:spPr bwMode="gray">
          <a:xfrm>
            <a:off x="3803487" y="4851447"/>
            <a:ext cx="5091165" cy="238108"/>
          </a:xfrm>
          <a:prstGeom prst="rect">
            <a:avLst/>
          </a:prstGeom>
          <a:solidFill>
            <a:srgbClr val="D9E2E7"/>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chemeClr val="bg1"/>
              </a:solidFill>
            </a:endParaRPr>
          </a:p>
        </p:txBody>
      </p:sp>
      <p:sp>
        <p:nvSpPr>
          <p:cNvPr id="11"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58595B"/>
                </a:solidFill>
                <a:latin typeface="Calibri"/>
              </a:rPr>
              <a:pPr>
                <a:defRPr/>
              </a:pPr>
              <a:t>‹#›</a:t>
            </a:fld>
            <a:endParaRPr lang="en-US" sz="638" dirty="0">
              <a:solidFill>
                <a:srgbClr val="58595B"/>
              </a:solidFill>
              <a:latin typeface="Calibri"/>
            </a:endParaRPr>
          </a:p>
        </p:txBody>
      </p:sp>
      <p:sp>
        <p:nvSpPr>
          <p:cNvPr id="12"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rgbClr val="58595B"/>
                </a:solidFill>
              </a:defRPr>
            </a:lvl1pPr>
          </a:lstStyle>
          <a:p>
            <a:r>
              <a:rPr lang="en-US"/>
              <a:t>Confidential – Oracle Internal/Restricted/Highly Restricted</a:t>
            </a:r>
            <a:endParaRPr lang="en-US" dirty="0"/>
          </a:p>
        </p:txBody>
      </p:sp>
      <p:sp>
        <p:nvSpPr>
          <p:cNvPr id="13" name="TextBox 12"/>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58595B"/>
                </a:solidFill>
              </a:rPr>
              <a:t>Copyright © 2017, Oracle and/or its affiliates. All rights reserved. |</a:t>
            </a:r>
          </a:p>
        </p:txBody>
      </p:sp>
    </p:spTree>
    <p:extLst>
      <p:ext uri="{BB962C8B-B14F-4D97-AF65-F5344CB8AC3E}">
        <p14:creationId xmlns:p14="http://schemas.microsoft.com/office/powerpoint/2010/main" val="3412905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665371" y="1291679"/>
            <a:ext cx="5813258" cy="2212700"/>
          </a:xfrm>
          <a:prstGeom prst="rect">
            <a:avLst/>
          </a:prstGeom>
        </p:spPr>
      </p:pic>
      <p:pic>
        <p:nvPicPr>
          <p:cNvPr id="3" name="Picture 2"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7" name="Rectangle 6"/>
          <p:cNvSpPr/>
          <p:nvPr userDrawn="1"/>
        </p:nvSpPr>
        <p:spPr bwMode="gray">
          <a:xfrm>
            <a:off x="3803487" y="4851447"/>
            <a:ext cx="5091165" cy="238108"/>
          </a:xfrm>
          <a:prstGeom prst="rect">
            <a:avLst/>
          </a:prstGeom>
          <a:solidFill>
            <a:srgbClr val="D9E2E7"/>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dirty="0">
              <a:solidFill>
                <a:schemeClr val="bg1"/>
              </a:solidFill>
            </a:endParaRPr>
          </a:p>
        </p:txBody>
      </p:sp>
      <p:sp>
        <p:nvSpPr>
          <p:cNvPr id="8"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58595B"/>
                </a:solidFill>
                <a:latin typeface="Calibri"/>
              </a:rPr>
              <a:pPr>
                <a:defRPr/>
              </a:pPr>
              <a:t>‹#›</a:t>
            </a:fld>
            <a:endParaRPr lang="en-US" sz="638" dirty="0">
              <a:solidFill>
                <a:srgbClr val="58595B"/>
              </a:solidFill>
              <a:latin typeface="Calibri"/>
            </a:endParaRPr>
          </a:p>
        </p:txBody>
      </p:sp>
      <p:sp>
        <p:nvSpPr>
          <p:cNvPr id="9"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rgbClr val="58595B"/>
                </a:solidFill>
              </a:defRPr>
            </a:lvl1pPr>
          </a:lstStyle>
          <a:p>
            <a:r>
              <a:rPr lang="en-US" dirty="0"/>
              <a:t>Confidential – Oracle Internal/Restricted/Highly Restricted</a:t>
            </a:r>
          </a:p>
        </p:txBody>
      </p:sp>
      <p:sp>
        <p:nvSpPr>
          <p:cNvPr id="10" name="TextBox 9"/>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58595B"/>
                </a:solidFill>
              </a:rPr>
              <a:t>Copyright © 2017, Oracle and/or its affiliates. All rights reserved. |</a:t>
            </a:r>
          </a:p>
        </p:txBody>
      </p:sp>
    </p:spTree>
    <p:extLst>
      <p:ext uri="{BB962C8B-B14F-4D97-AF65-F5344CB8AC3E}">
        <p14:creationId xmlns:p14="http://schemas.microsoft.com/office/powerpoint/2010/main" val="3766725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hidden">
          <a:xfrm>
            <a:off x="103544" y="97048"/>
            <a:ext cx="8936911" cy="4910588"/>
          </a:xfrm>
          <a:prstGeom prst="rect">
            <a:avLst/>
          </a:prstGeom>
          <a:noFill/>
          <a:ln>
            <a:noFill/>
          </a:ln>
        </p:spPr>
      </p:pic>
      <p:pic>
        <p:nvPicPr>
          <p:cNvPr id="12" name="Picture 11"/>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2867343" y="2132870"/>
            <a:ext cx="3409314" cy="427160"/>
          </a:xfrm>
          <a:prstGeom prst="rect">
            <a:avLst/>
          </a:prstGeom>
        </p:spPr>
      </p:pic>
      <p:grpSp>
        <p:nvGrpSpPr>
          <p:cNvPr id="10" name="Group 9"/>
          <p:cNvGrpSpPr/>
          <p:nvPr userDrawn="1"/>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grpSp>
    </p:spTree>
    <p:extLst>
      <p:ext uri="{BB962C8B-B14F-4D97-AF65-F5344CB8AC3E}">
        <p14:creationId xmlns:p14="http://schemas.microsoft.com/office/powerpoint/2010/main" val="2477026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522A9F2-0598-064C-9FAA-E5488FF4533A}" type="datetime1">
              <a:rPr lang="en-US" smtClean="0"/>
              <a:t>11/22/2018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43802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8964" y="1143001"/>
            <a:ext cx="8346073"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87293EA-AAA9-B240-B678-C75E1BC6FB81}" type="datetime1">
              <a:rPr lang="en-US" smtClean="0"/>
              <a:t>11/22/2018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630606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31" y="1143001"/>
            <a:ext cx="4058705"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87293EA-AAA9-B240-B678-C75E1BC6FB81}" type="datetime1">
              <a:rPr lang="en-US" smtClean="0"/>
              <a:t>11/22/2018</a:t>
            </a:fld>
            <a:endParaRPr/>
          </a:p>
        </p:txBody>
      </p:sp>
      <p:sp>
        <p:nvSpPr>
          <p:cNvPr id="6" name="Footer Placeholder 5"/>
          <p:cNvSpPr>
            <a:spLocks noGrp="1"/>
          </p:cNvSpPr>
          <p:nvPr>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p:ph type="sldNum" sz="quarter" idx="12"/>
          </p:nvPr>
        </p:nvSpPr>
        <p:spPr/>
        <p:txBody>
          <a:bodyPr/>
          <a:lstStyle/>
          <a:p>
            <a:fld id="{C51EAA63-D034-42AE-91FA-B13B9518C7BE}" type="slidenum">
              <a:rPr/>
              <a:t>‹#›</a:t>
            </a:fld>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820361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284BA5-46DE-BC4B-A88E-0C369C5564F7}" type="datetime1">
              <a:rPr lang="en-US" smtClean="0"/>
              <a:t>11/22/2018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2050503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B7DBA27-93EC-9144-A05E-A9B58FDF2175}" type="datetime1">
              <a:rPr lang="en-US" smtClean="0"/>
              <a:t>11/22/2018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
        <p:nvSpPr>
          <p:cNvPr id="8" name="Content Placeholder 2"/>
          <p:cNvSpPr>
            <a:spLocks noGrp="1"/>
          </p:cNvSpPr>
          <p:nvPr>
            <p:ph sz="half" idx="1"/>
          </p:nvPr>
        </p:nvSpPr>
        <p:spPr>
          <a:xfrm>
            <a:off x="398963" y="1539815"/>
            <a:ext cx="8346074" cy="2966701"/>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30173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98963" y="1771650"/>
            <a:ext cx="4060994" cy="268605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84043" y="1771650"/>
            <a:ext cx="4060994" cy="268605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29072E-163B-AE4B-BB41-10C29ABCB00A}" type="datetime1">
              <a:rPr lang="en-US" smtClean="0"/>
              <a:t>11/22/2018</a:t>
            </a:fld>
            <a:endParaRPr/>
          </a:p>
        </p:txBody>
      </p:sp>
      <p:sp>
        <p:nvSpPr>
          <p:cNvPr id="8" name="Footer Placeholder 7"/>
          <p:cNvSpPr>
            <a:spLocks noGrp="1"/>
          </p:cNvSpPr>
          <p:nvPr>
            <p:ph type="ftr" sz="quarter" idx="11"/>
          </p:nvPr>
        </p:nvSpPr>
        <p:spPr/>
        <p:txBody>
          <a:bodyPr/>
          <a:lstStyle/>
          <a:p>
            <a:r>
              <a:rPr lang="en-US"/>
              <a:t>Confidential – Oracle Internal/Restricted/Highly Restricted</a:t>
            </a:r>
            <a:endParaRPr/>
          </a:p>
        </p:txBody>
      </p:sp>
      <p:sp>
        <p:nvSpPr>
          <p:cNvPr id="9" name="Slide Number Placeholder 8"/>
          <p:cNvSpPr>
            <a:spLocks noGrp="1"/>
          </p:cNvSpPr>
          <p:nvPr>
            <p:ph type="sldNum" sz="quarter" idx="12"/>
          </p:nvPr>
        </p:nvSpPr>
        <p:spPr/>
        <p:txBody>
          <a:bodyPr/>
          <a:lstStyle/>
          <a:p>
            <a:fld id="{C51EAA63-D034-42AE-91FA-B13B9518C7BE}" type="slidenum">
              <a:rPr/>
              <a:t>‹#›</a:t>
            </a:fld>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3338967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3142877" y="1881034"/>
            <a:ext cx="0" cy="2576666"/>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6001122" y="1881034"/>
            <a:ext cx="0" cy="2576666"/>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userDrawn="1">
            <p:ph type="dt" sz="half" idx="10"/>
          </p:nvPr>
        </p:nvSpPr>
        <p:spPr/>
        <p:txBody>
          <a:bodyPr/>
          <a:lstStyle/>
          <a:p>
            <a:fld id="{B9F6E011-ABD7-3F46-B5CF-97829C2266C8}" type="datetime1">
              <a:rPr lang="en-US" smtClean="0"/>
              <a:t>11/22/2018</a:t>
            </a:fld>
            <a:endParaRPr/>
          </a:p>
        </p:txBody>
      </p:sp>
      <p:sp>
        <p:nvSpPr>
          <p:cNvPr id="6" name="Footer Placeholder 5"/>
          <p:cNvSpPr>
            <a:spLocks noGrp="1"/>
          </p:cNvSpPr>
          <p:nvPr userDrawn="1">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userDrawn="1">
            <p:ph type="sldNum" sz="quarter" idx="12"/>
          </p:nvPr>
        </p:nvSpPr>
        <p:spPr/>
        <p:txBody>
          <a:bodyPr/>
          <a:lstStyle/>
          <a:p>
            <a:fld id="{C51EAA63-D034-42AE-91FA-B13B9518C7BE}" type="slidenum">
              <a:rPr/>
              <a:t>‹#›</a:t>
            </a:fld>
            <a:endParaRPr/>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398962" y="1881034"/>
            <a:ext cx="2606720"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3268639" y="1881034"/>
            <a:ext cx="2595287"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6138316" y="1881034"/>
            <a:ext cx="2595287"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398962" y="1152371"/>
            <a:ext cx="2601002" cy="557213"/>
          </a:xfrm>
        </p:spPr>
        <p:txBody>
          <a:bodyPr>
            <a:noAutofit/>
          </a:bodyPr>
          <a:lstStyle>
            <a:lvl1pPr marL="0" indent="0">
              <a:buNone/>
              <a:defRPr sz="1799" b="1"/>
            </a:lvl1pPr>
          </a:lstStyle>
          <a:p>
            <a:pPr lvl="0"/>
            <a:r>
              <a:rPr lang="en-US" dirty="0"/>
              <a:t>Click to edit Master text styles</a:t>
            </a:r>
          </a:p>
        </p:txBody>
      </p:sp>
      <p:sp>
        <p:nvSpPr>
          <p:cNvPr id="16" name="Text Placeholder 7"/>
          <p:cNvSpPr>
            <a:spLocks noGrp="1"/>
          </p:cNvSpPr>
          <p:nvPr userDrawn="1">
            <p:ph type="body" sz="quarter" idx="18"/>
          </p:nvPr>
        </p:nvSpPr>
        <p:spPr>
          <a:xfrm>
            <a:off x="3262924" y="1152371"/>
            <a:ext cx="2601002" cy="557213"/>
          </a:xfrm>
        </p:spPr>
        <p:txBody>
          <a:bodyPr>
            <a:noAutofit/>
          </a:bodyPr>
          <a:lstStyle>
            <a:lvl1pPr marL="0" indent="0">
              <a:buNone/>
              <a:defRPr sz="1799" b="1"/>
            </a:lvl1pPr>
          </a:lstStyle>
          <a:p>
            <a:pPr lvl="0"/>
            <a:r>
              <a:rPr lang="en-US" dirty="0"/>
              <a:t>Click to edit Master text styles</a:t>
            </a:r>
          </a:p>
        </p:txBody>
      </p:sp>
      <p:sp>
        <p:nvSpPr>
          <p:cNvPr id="17" name="Text Placeholder 7"/>
          <p:cNvSpPr>
            <a:spLocks noGrp="1"/>
          </p:cNvSpPr>
          <p:nvPr userDrawn="1">
            <p:ph type="body" sz="quarter" idx="19"/>
          </p:nvPr>
        </p:nvSpPr>
        <p:spPr>
          <a:xfrm>
            <a:off x="6126885" y="1152371"/>
            <a:ext cx="2606717" cy="557213"/>
          </a:xfrm>
        </p:spPr>
        <p:txBody>
          <a:bodyPr>
            <a:noAutofit/>
          </a:bodyPr>
          <a:lstStyle>
            <a:lvl1pPr marL="0" indent="0">
              <a:buNone/>
              <a:defRPr sz="1799" b="1"/>
            </a:lvl1pPr>
          </a:lstStyle>
          <a:p>
            <a:pPr lvl="0"/>
            <a:r>
              <a:rPr lang="en-US" dirty="0"/>
              <a:t>Click to edit Master text styles</a:t>
            </a:r>
          </a:p>
        </p:txBody>
      </p:sp>
    </p:spTree>
    <p:extLst>
      <p:ext uri="{BB962C8B-B14F-4D97-AF65-F5344CB8AC3E}">
        <p14:creationId xmlns:p14="http://schemas.microsoft.com/office/powerpoint/2010/main" val="479929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grpSp>
        <p:nvGrpSpPr>
          <p:cNvPr id="2" name="Group 1"/>
          <p:cNvGrpSpPr/>
          <p:nvPr userDrawn="1"/>
        </p:nvGrpSpPr>
        <p:grpSpPr>
          <a:xfrm>
            <a:off x="3142878" y="2608611"/>
            <a:ext cx="2858244" cy="1849089"/>
            <a:chOff x="4189412" y="2508046"/>
            <a:chExt cx="3810000" cy="3435554"/>
          </a:xfrm>
        </p:grpSpPr>
        <p:cxnSp>
          <p:nvCxnSpPr>
            <p:cNvPr id="9" name="Straight Connector 8"/>
            <p:cNvCxnSpPr/>
            <p:nvPr/>
          </p:nvCxnSpPr>
          <p:spPr bwMode="ltGray">
            <a:xfrm>
              <a:off x="4189412"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userDrawn="1">
            <p:ph type="dt" sz="half" idx="10"/>
          </p:nvPr>
        </p:nvSpPr>
        <p:spPr/>
        <p:txBody>
          <a:bodyPr/>
          <a:lstStyle/>
          <a:p>
            <a:fld id="{8E552239-CFF5-4B48-AC5D-8BCDEA7315F0}" type="datetime1">
              <a:rPr lang="en-US" smtClean="0"/>
              <a:t>11/22/2018</a:t>
            </a:fld>
            <a:endParaRPr/>
          </a:p>
        </p:txBody>
      </p:sp>
      <p:sp>
        <p:nvSpPr>
          <p:cNvPr id="6" name="Footer Placeholder 5"/>
          <p:cNvSpPr>
            <a:spLocks noGrp="1"/>
          </p:cNvSpPr>
          <p:nvPr userDrawn="1">
            <p:ph type="ftr" sz="quarter" idx="11"/>
          </p:nvPr>
        </p:nvSpPr>
        <p:spPr/>
        <p:txBody>
          <a:bodyPr/>
          <a:lstStyle/>
          <a:p>
            <a:r>
              <a:rPr lang="en-US"/>
              <a:t>Confidential – Oracle Internal/Restricted/Highly Restricted</a:t>
            </a:r>
            <a:endParaRPr/>
          </a:p>
        </p:txBody>
      </p:sp>
      <p:sp>
        <p:nvSpPr>
          <p:cNvPr id="7" name="Slide Number Placeholder 6"/>
          <p:cNvSpPr>
            <a:spLocks noGrp="1"/>
          </p:cNvSpPr>
          <p:nvPr userDrawn="1">
            <p:ph type="sldNum" sz="quarter" idx="12"/>
          </p:nvPr>
        </p:nvSpPr>
        <p:spPr/>
        <p:txBody>
          <a:bodyPr/>
          <a:lstStyle/>
          <a:p>
            <a:fld id="{C51EAA63-D034-42AE-91FA-B13B9518C7BE}" type="slidenum">
              <a:rPr/>
              <a:t>‹#›</a:t>
            </a:fld>
            <a:endParaRPr/>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398962" y="2608612"/>
            <a:ext cx="2606720"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3268639" y="2608612"/>
            <a:ext cx="2595287"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6138316" y="2608612"/>
            <a:ext cx="2595287"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398962" y="1870519"/>
            <a:ext cx="2601002" cy="557213"/>
          </a:xfrm>
        </p:spPr>
        <p:txBody>
          <a:bodyPr anchor="ctr">
            <a:noAutofit/>
          </a:bodyPr>
          <a:lstStyle>
            <a:lvl1pPr marL="0" indent="0">
              <a:buNone/>
              <a:defRPr sz="1799" b="1"/>
            </a:lvl1pPr>
          </a:lstStyle>
          <a:p>
            <a:pPr lvl="0"/>
            <a:r>
              <a:rPr lang="en-US" dirty="0"/>
              <a:t>Click to edit Master text styles</a:t>
            </a:r>
          </a:p>
        </p:txBody>
      </p:sp>
      <p:sp>
        <p:nvSpPr>
          <p:cNvPr id="16" name="Text Placeholder 7"/>
          <p:cNvSpPr>
            <a:spLocks noGrp="1"/>
          </p:cNvSpPr>
          <p:nvPr userDrawn="1">
            <p:ph type="body" sz="quarter" idx="18"/>
          </p:nvPr>
        </p:nvSpPr>
        <p:spPr>
          <a:xfrm>
            <a:off x="3262924" y="1870519"/>
            <a:ext cx="2601002" cy="557213"/>
          </a:xfrm>
        </p:spPr>
        <p:txBody>
          <a:bodyPr anchor="ctr">
            <a:noAutofit/>
          </a:bodyPr>
          <a:lstStyle>
            <a:lvl1pPr marL="0" indent="0">
              <a:buNone/>
              <a:defRPr sz="1799" b="1"/>
            </a:lvl1pPr>
          </a:lstStyle>
          <a:p>
            <a:pPr lvl="0"/>
            <a:r>
              <a:rPr lang="en-US" dirty="0"/>
              <a:t>Click to edit Master text styles</a:t>
            </a:r>
          </a:p>
        </p:txBody>
      </p:sp>
      <p:sp>
        <p:nvSpPr>
          <p:cNvPr id="17" name="Text Placeholder 7"/>
          <p:cNvSpPr>
            <a:spLocks noGrp="1"/>
          </p:cNvSpPr>
          <p:nvPr userDrawn="1">
            <p:ph type="body" sz="quarter" idx="19"/>
          </p:nvPr>
        </p:nvSpPr>
        <p:spPr>
          <a:xfrm>
            <a:off x="6126885" y="1870519"/>
            <a:ext cx="2606717" cy="557213"/>
          </a:xfrm>
        </p:spPr>
        <p:txBody>
          <a:bodyPr anchor="ctr">
            <a:noAutofit/>
          </a:bodyPr>
          <a:lstStyle>
            <a:lvl1pPr marL="0" indent="0">
              <a:buNone/>
              <a:defRPr sz="1799" b="1"/>
            </a:lvl1pPr>
          </a:lstStyle>
          <a:p>
            <a:pPr lvl="0"/>
            <a:r>
              <a:rPr lang="en-US" dirty="0"/>
              <a:t>Click to edit Master text styles</a:t>
            </a:r>
          </a:p>
        </p:txBody>
      </p:sp>
      <p:sp>
        <p:nvSpPr>
          <p:cNvPr id="18" name="Content Placeholder 3"/>
          <p:cNvSpPr>
            <a:spLocks noGrp="1"/>
          </p:cNvSpPr>
          <p:nvPr>
            <p:ph sz="half" idx="20"/>
          </p:nvPr>
        </p:nvSpPr>
        <p:spPr>
          <a:xfrm>
            <a:off x="398962" y="1152430"/>
            <a:ext cx="8334640" cy="537210"/>
          </a:xfrm>
        </p:spPr>
        <p:txBody>
          <a:bodyPr>
            <a:noAutofit/>
          </a:bodyPr>
          <a:lstStyle>
            <a:lvl1pPr marL="0" indent="0">
              <a:buClr>
                <a:schemeClr val="accent1"/>
              </a:buClr>
              <a:buNone/>
              <a:defRPr sz="1799"/>
            </a:lvl1pPr>
            <a:lvl2pPr marL="205740" indent="0">
              <a:buClr>
                <a:schemeClr val="accent1"/>
              </a:buClr>
              <a:buNone/>
              <a:defRPr sz="1499"/>
            </a:lvl2pPr>
            <a:lvl3pPr marL="411480" indent="0">
              <a:buClr>
                <a:schemeClr val="accent1"/>
              </a:buClr>
              <a:buNone/>
              <a:defRPr sz="1349"/>
            </a:lvl3pPr>
            <a:lvl4pPr marL="582930" indent="0">
              <a:buClr>
                <a:schemeClr val="accent1"/>
              </a:buClr>
              <a:buNone/>
              <a:defRPr sz="1200"/>
            </a:lvl4pPr>
            <a:lvl5pPr marL="754380" indent="0">
              <a:buClr>
                <a:schemeClr val="accent1"/>
              </a:buClr>
              <a:buNone/>
              <a:defRPr sz="1050"/>
            </a:lvl5pPr>
            <a:lvl6pPr>
              <a:defRPr sz="1050"/>
            </a:lvl6pPr>
            <a:lvl7pPr>
              <a:defRPr sz="1050"/>
            </a:lvl7pPr>
            <a:lvl8pPr>
              <a:defRPr sz="1050"/>
            </a:lvl8pPr>
            <a:lvl9pPr>
              <a:defRPr sz="1050"/>
            </a:lvl9pPr>
          </a:lstStyle>
          <a:p>
            <a:pPr lvl="0"/>
            <a:r>
              <a:rPr lang="en-US" dirty="0"/>
              <a:t>Click to edit Master text styles</a:t>
            </a:r>
          </a:p>
        </p:txBody>
      </p:sp>
    </p:spTree>
    <p:extLst>
      <p:ext uri="{BB962C8B-B14F-4D97-AF65-F5344CB8AC3E}">
        <p14:creationId xmlns:p14="http://schemas.microsoft.com/office/powerpoint/2010/main" val="188307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2_Title_two_content_sideb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D4B030-261A-6945-9CE0-B5B7C5CEB60D}" type="datetime1">
              <a:rPr lang="en-US" smtClean="0"/>
              <a:t>11/22/2018</a:t>
            </a:fld>
            <a:endParaRPr lang="en-US"/>
          </a:p>
        </p:txBody>
      </p:sp>
      <p:sp>
        <p:nvSpPr>
          <p:cNvPr id="4" name="Footer Placeholder 3"/>
          <p:cNvSpPr>
            <a:spLocks noGrp="1"/>
          </p:cNvSpPr>
          <p:nvPr>
            <p:ph type="ftr" sz="quarter" idx="11"/>
          </p:nvPr>
        </p:nvSpPr>
        <p:spPr/>
        <p:txBody>
          <a:bodyPr/>
          <a:lstStyle/>
          <a:p>
            <a:r>
              <a:rPr lang="en-US"/>
              <a:t>Confidential – Oracle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a:p>
        </p:txBody>
      </p:sp>
      <p:sp>
        <p:nvSpPr>
          <p:cNvPr id="11" name="Content Placeholder 2"/>
          <p:cNvSpPr>
            <a:spLocks noGrp="1"/>
          </p:cNvSpPr>
          <p:nvPr>
            <p:ph sz="half" idx="1"/>
          </p:nvPr>
        </p:nvSpPr>
        <p:spPr>
          <a:xfrm>
            <a:off x="398963" y="1353064"/>
            <a:ext cx="5526846"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p:nvPr>
        </p:nvSpPr>
        <p:spPr>
          <a:xfrm>
            <a:off x="6207782" y="1353064"/>
            <a:ext cx="2537254"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6"/>
          <p:cNvSpPr>
            <a:spLocks noGrp="1"/>
          </p:cNvSpPr>
          <p:nvPr>
            <p:ph type="title"/>
          </p:nvPr>
        </p:nvSpPr>
        <p:spPr>
          <a:xfrm>
            <a:off x="398963" y="304800"/>
            <a:ext cx="8346073" cy="666750"/>
          </a:xfrm>
        </p:spPr>
        <p:txBody>
          <a:bodyPr/>
          <a:lstStyle/>
          <a:p>
            <a:r>
              <a:rPr lang="en-US"/>
              <a:t>Click to edit Master title style</a:t>
            </a:r>
            <a:endParaRPr/>
          </a:p>
        </p:txBody>
      </p:sp>
    </p:spTree>
    <p:extLst>
      <p:ext uri="{BB962C8B-B14F-4D97-AF65-F5344CB8AC3E}">
        <p14:creationId xmlns:p14="http://schemas.microsoft.com/office/powerpoint/2010/main" val="1783124090"/>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3_Title_two_content_sidebar">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3218191" y="1353064"/>
            <a:ext cx="5526846"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p>
            <a:fld id="{798AF57F-E767-864F-B7A3-E67FFE1BDAAD}" type="datetime1">
              <a:rPr lang="en-US" smtClean="0"/>
              <a:t>11/22/2018</a:t>
            </a:fld>
            <a:endParaRPr lang="en-US"/>
          </a:p>
        </p:txBody>
      </p:sp>
      <p:sp>
        <p:nvSpPr>
          <p:cNvPr id="4" name="Footer Placeholder 3"/>
          <p:cNvSpPr>
            <a:spLocks noGrp="1"/>
          </p:cNvSpPr>
          <p:nvPr>
            <p:ph type="ftr" sz="quarter" idx="11"/>
          </p:nvPr>
        </p:nvSpPr>
        <p:spPr/>
        <p:txBody>
          <a:bodyPr/>
          <a:lstStyle/>
          <a:p>
            <a:r>
              <a:rPr lang="en-US"/>
              <a:t>Confidential – Oracle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a:p>
        </p:txBody>
      </p:sp>
      <p:sp>
        <p:nvSpPr>
          <p:cNvPr id="13" name="Content Placeholder 3"/>
          <p:cNvSpPr>
            <a:spLocks noGrp="1"/>
          </p:cNvSpPr>
          <p:nvPr>
            <p:ph sz="half" idx="14"/>
          </p:nvPr>
        </p:nvSpPr>
        <p:spPr>
          <a:xfrm>
            <a:off x="398963" y="1353064"/>
            <a:ext cx="2537254"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endParaRPr lang="en-US" dirty="0"/>
          </a:p>
        </p:txBody>
      </p:sp>
      <p:sp>
        <p:nvSpPr>
          <p:cNvPr id="10" name="Title 6"/>
          <p:cNvSpPr>
            <a:spLocks noGrp="1"/>
          </p:cNvSpPr>
          <p:nvPr>
            <p:ph type="title"/>
          </p:nvPr>
        </p:nvSpPr>
        <p:spPr>
          <a:xfrm>
            <a:off x="398963" y="304800"/>
            <a:ext cx="8346073" cy="666750"/>
          </a:xfrm>
        </p:spPr>
        <p:txBody>
          <a:bodyPr/>
          <a:lstStyle/>
          <a:p>
            <a:r>
              <a:rPr lang="en-US"/>
              <a:t>Click to edit Master title style</a:t>
            </a:r>
            <a:endParaRPr/>
          </a:p>
        </p:txBody>
      </p:sp>
    </p:spTree>
    <p:extLst>
      <p:ext uri="{BB962C8B-B14F-4D97-AF65-F5344CB8AC3E}">
        <p14:creationId xmlns:p14="http://schemas.microsoft.com/office/powerpoint/2010/main" val="29007806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B7B0FC-3753-AA40-971D-DEC3FD5147CE}" type="datetime1">
              <a:rPr lang="en-US" smtClean="0"/>
              <a:t>11/22/2018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2433954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1.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7C7290-F969-194E-B3B2-A5D2FDC64979}" type="datetime1">
              <a:rPr lang="en-US" smtClean="0"/>
              <a:t>11/22/2018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a:lnSpc>
                <a:spcPct val="90000"/>
              </a:lnSpc>
            </a:pPr>
            <a:r>
              <a:rPr sz="2400">
                <a:latin typeface="+mj-lt"/>
              </a:rPr>
              <a:t>Safe Harbor</a:t>
            </a:r>
            <a:r>
              <a:rPr sz="2400" baseline="0">
                <a:latin typeface="+mj-lt"/>
              </a:rPr>
              <a:t> Statement</a:t>
            </a:r>
            <a:endParaRPr sz="2400">
              <a:latin typeface="+mj-lt"/>
            </a:endParaRP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a:lnSpc>
                <a:spcPct val="90000"/>
              </a:lnSpc>
            </a:pPr>
            <a:r>
              <a:rPr sz="18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272742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03544" y="97048"/>
            <a:ext cx="8936911" cy="4910588"/>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black">
          <a:xfrm>
            <a:off x="2867343" y="2132870"/>
            <a:ext cx="3409314" cy="427160"/>
          </a:xfrm>
          <a:prstGeom prst="rect">
            <a:avLst/>
          </a:prstGeom>
        </p:spPr>
      </p:pic>
      <p:grpSp>
        <p:nvGrpSpPr>
          <p:cNvPr id="10" name="Group 9"/>
          <p:cNvGrpSpPr/>
          <p:nvPr/>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grpSp>
    </p:spTree>
    <p:extLst>
      <p:ext uri="{BB962C8B-B14F-4D97-AF65-F5344CB8AC3E}">
        <p14:creationId xmlns:p14="http://schemas.microsoft.com/office/powerpoint/2010/main" val="588927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398467" y="1143001"/>
            <a:ext cx="8347065" cy="331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4CB092D-465C-AE48-A116-B574CE40929E}" type="datetime1">
              <a:rPr lang="en-US" smtClean="0"/>
              <a:pPr/>
              <a:t>11/22/2018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pPr/>
              <a:t>‹#›</a:t>
            </a:fld>
            <a:endParaRPr/>
          </a:p>
        </p:txBody>
      </p:sp>
    </p:spTree>
    <p:extLst>
      <p:ext uri="{BB962C8B-B14F-4D97-AF65-F5344CB8AC3E}">
        <p14:creationId xmlns:p14="http://schemas.microsoft.com/office/powerpoint/2010/main" val="1394200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93111685-693C-2142-9A09-7D018B0A5AC8}" type="datetime1">
              <a:rPr lang="en-US" smtClean="0"/>
              <a:t>11/22/2018</a:t>
            </a:fld>
            <a:endParaRPr/>
          </a:p>
        </p:txBody>
      </p:sp>
      <p:sp>
        <p:nvSpPr>
          <p:cNvPr id="5" name="Footer Placeholder 4"/>
          <p:cNvSpPr>
            <a:spLocks noGrp="1"/>
          </p:cNvSpPr>
          <p:nvPr>
            <p:ph type="ftr" sz="quarter" idx="11"/>
          </p:nvPr>
        </p:nvSpPr>
        <p:spPr/>
        <p:txBody>
          <a:bodyPr/>
          <a:lstStyle/>
          <a:p>
            <a:r>
              <a:rPr lang="en-US"/>
              <a:t>Confidential – Oracle Internal/Restricted/Highly Restricted</a:t>
            </a:r>
            <a:endParaRPr/>
          </a:p>
        </p:txBody>
      </p:sp>
      <p:sp>
        <p:nvSpPr>
          <p:cNvPr id="6" name="Slide Number Placeholder 5"/>
          <p:cNvSpPr>
            <a:spLocks noGrp="1"/>
          </p:cNvSpPr>
          <p:nvPr>
            <p:ph type="sldNum" sz="quarter" idx="12"/>
          </p:nvPr>
        </p:nvSpPr>
        <p:spPr/>
        <p:txBody>
          <a:bodyPr/>
          <a:lstStyle/>
          <a:p>
            <a:fld id="{C51EAA63-D034-42AE-91FA-B13B9518C7BE}" type="slidenum">
              <a:rPr/>
              <a:t>‹#›</a:t>
            </a:fld>
            <a:endParaRPr/>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829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showMasterSp="0" userDrawn="1">
  <p:cSld name="8_Blank">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duotone>
              <a:schemeClr val="accent4">
                <a:shade val="45000"/>
                <a:satMod val="135000"/>
              </a:schemeClr>
              <a:prstClr val="white"/>
            </a:duotone>
            <a:alphaModFix amt="26000"/>
            <a:extLst>
              <a:ext uri="{28A0092B-C50C-407E-A947-70E740481C1C}">
                <a14:useLocalDpi xmlns:a14="http://schemas.microsoft.com/office/drawing/2010/main"/>
              </a:ext>
            </a:extLst>
          </a:blip>
          <a:srcRect l="3003" r="3762"/>
          <a:stretch/>
        </p:blipFill>
        <p:spPr>
          <a:xfrm>
            <a:off x="0" y="-14693"/>
            <a:ext cx="9144000" cy="5158193"/>
          </a:xfrm>
          <a:prstGeom prst="rect">
            <a:avLst/>
          </a:prstGeom>
        </p:spPr>
      </p:pic>
      <p:sp>
        <p:nvSpPr>
          <p:cNvPr id="4" name="Title Placeholder 1"/>
          <p:cNvSpPr>
            <a:spLocks noGrp="1"/>
          </p:cNvSpPr>
          <p:nvPr>
            <p:ph type="title"/>
          </p:nvPr>
        </p:nvSpPr>
        <p:spPr>
          <a:xfrm>
            <a:off x="398963" y="304801"/>
            <a:ext cx="8346073" cy="379759"/>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9" name="Picture 8"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6"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chemeClr val="tx1"/>
                </a:solidFill>
                <a:latin typeface="Calibri"/>
              </a:rPr>
              <a:pPr>
                <a:defRPr/>
              </a:pPr>
              <a:t>‹#›</a:t>
            </a:fld>
            <a:endParaRPr lang="en-US" sz="638" dirty="0">
              <a:solidFill>
                <a:schemeClr val="tx1"/>
              </a:solidFill>
              <a:latin typeface="Calibri"/>
            </a:endParaRPr>
          </a:p>
        </p:txBody>
      </p:sp>
      <p:sp>
        <p:nvSpPr>
          <p:cNvPr id="10"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t>Confidential – Oracle Internal/Restricted/Highly Restricted</a:t>
            </a:r>
            <a:endParaRPr lang="en-US" dirty="0"/>
          </a:p>
        </p:txBody>
      </p:sp>
      <p:sp>
        <p:nvSpPr>
          <p:cNvPr id="11" name="TextBox 10"/>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tx1"/>
                </a:solidFill>
              </a:rPr>
              <a:t>Copyright © 2017, Oracle and/or its affiliates. All rights reserved. |</a:t>
            </a:r>
          </a:p>
        </p:txBody>
      </p:sp>
    </p:spTree>
    <p:extLst>
      <p:ext uri="{BB962C8B-B14F-4D97-AF65-F5344CB8AC3E}">
        <p14:creationId xmlns:p14="http://schemas.microsoft.com/office/powerpoint/2010/main" val="20167201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522A9F2-0598-064C-9FAA-E5488FF4533A}" type="datetime1">
              <a:rPr lang="en-US" smtClean="0"/>
              <a:t>11/22/2018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1561522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284BA5-46DE-BC4B-A88E-0C369C5564F7}" type="datetime1">
              <a:rPr lang="en-US" smtClean="0"/>
              <a:t>11/22/2018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34413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B7DBA27-93EC-9144-A05E-A9B58FDF2175}" type="datetime1">
              <a:rPr lang="en-US" smtClean="0"/>
              <a:t>11/22/2018</a:t>
            </a:fld>
            <a:endParaRPr/>
          </a:p>
        </p:txBody>
      </p:sp>
      <p:sp>
        <p:nvSpPr>
          <p:cNvPr id="4" name="Footer Placeholder 3"/>
          <p:cNvSpPr>
            <a:spLocks noGrp="1"/>
          </p:cNvSpPr>
          <p:nvPr>
            <p:ph type="ftr" sz="quarter" idx="11"/>
          </p:nvPr>
        </p:nvSpPr>
        <p:spPr/>
        <p:txBody>
          <a:bodyPr/>
          <a:lstStyle/>
          <a:p>
            <a:r>
              <a:rPr lang="en-US"/>
              <a:t>Confidential – Oracle Internal/Restricted/Highly Restricted</a:t>
            </a:r>
            <a:endParaRPr/>
          </a:p>
        </p:txBody>
      </p:sp>
      <p:sp>
        <p:nvSpPr>
          <p:cNvPr id="5" name="Slide Number Placeholder 4"/>
          <p:cNvSpPr>
            <a:spLocks noGrp="1"/>
          </p:cNvSpPr>
          <p:nvPr>
            <p:ph type="sldNum" sz="quarter" idx="12"/>
          </p:nvPr>
        </p:nvSpPr>
        <p:spPr/>
        <p:txBody>
          <a:bodyPr/>
          <a:lstStyle/>
          <a:p>
            <a:fld id="{C51EAA63-D034-42AE-91FA-B13B9518C7BE}" type="slidenum">
              <a:rPr/>
              <a:t>‹#›</a:t>
            </a:fld>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
        <p:nvSpPr>
          <p:cNvPr id="8" name="Content Placeholder 2"/>
          <p:cNvSpPr>
            <a:spLocks noGrp="1"/>
          </p:cNvSpPr>
          <p:nvPr>
            <p:ph sz="half" idx="1"/>
          </p:nvPr>
        </p:nvSpPr>
        <p:spPr>
          <a:xfrm>
            <a:off x="398963" y="1539815"/>
            <a:ext cx="8346074" cy="2966701"/>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164874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31" y="1143001"/>
            <a:ext cx="4058705"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87293EA-AAA9-B240-B678-C75E1BC6FB81}" type="datetime1">
              <a:rPr lang="en-US" smtClean="0"/>
              <a:t>11/22/2018</a:t>
            </a:fld>
            <a:endParaRPr dirty="0"/>
          </a:p>
        </p:txBody>
      </p:sp>
      <p:sp>
        <p:nvSpPr>
          <p:cNvPr id="6" name="Footer Placeholder 5"/>
          <p:cNvSpPr>
            <a:spLocks noGrp="1"/>
          </p:cNvSpPr>
          <p:nvPr>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p:ph type="sldNum" sz="quarter" idx="12"/>
          </p:nvPr>
        </p:nvSpPr>
        <p:spPr/>
        <p:txBody>
          <a:bodyPr/>
          <a:lstStyle/>
          <a:p>
            <a:fld id="{C51EAA63-D034-42AE-91FA-B13B9518C7BE}" type="slidenum">
              <a:rPr/>
              <a:t>‹#›</a:t>
            </a:fld>
            <a:endParaRPr dirty="0"/>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922342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98963" y="1771650"/>
            <a:ext cx="4060994" cy="268605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84043" y="1771650"/>
            <a:ext cx="4060994" cy="268605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29072E-163B-AE4B-BB41-10C29ABCB00A}" type="datetime1">
              <a:rPr lang="en-US" smtClean="0"/>
              <a:t>11/22/2018</a:t>
            </a:fld>
            <a:endParaRPr dirty="0"/>
          </a:p>
        </p:txBody>
      </p:sp>
      <p:sp>
        <p:nvSpPr>
          <p:cNvPr id="8" name="Footer Placeholder 7"/>
          <p:cNvSpPr>
            <a:spLocks noGrp="1"/>
          </p:cNvSpPr>
          <p:nvPr>
            <p:ph type="ftr" sz="quarter" idx="11"/>
          </p:nvPr>
        </p:nvSpPr>
        <p:spPr/>
        <p:txBody>
          <a:bodyPr/>
          <a:lstStyle/>
          <a:p>
            <a:r>
              <a:rPr lang="en-US"/>
              <a:t>Confidential – Oracle Internal/Restricted/Highly Restricted</a:t>
            </a:r>
            <a:endParaRPr dirty="0"/>
          </a:p>
        </p:txBody>
      </p:sp>
      <p:sp>
        <p:nvSpPr>
          <p:cNvPr id="9" name="Slide Number Placeholder 8"/>
          <p:cNvSpPr>
            <a:spLocks noGrp="1"/>
          </p:cNvSpPr>
          <p:nvPr>
            <p:ph type="sldNum" sz="quarter" idx="12"/>
          </p:nvPr>
        </p:nvSpPr>
        <p:spPr/>
        <p:txBody>
          <a:bodyPr/>
          <a:lstStyle/>
          <a:p>
            <a:fld id="{C51EAA63-D034-42AE-91FA-B13B9518C7BE}" type="slidenum">
              <a:rPr/>
              <a:t>‹#›</a:t>
            </a:fld>
            <a:endParaRPr dirty="0"/>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998444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3142877" y="1881034"/>
            <a:ext cx="0" cy="2576666"/>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6001122" y="1881034"/>
            <a:ext cx="0" cy="2576666"/>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userDrawn="1">
            <p:ph type="dt" sz="half" idx="10"/>
          </p:nvPr>
        </p:nvSpPr>
        <p:spPr/>
        <p:txBody>
          <a:bodyPr/>
          <a:lstStyle/>
          <a:p>
            <a:fld id="{B9F6E011-ABD7-3F46-B5CF-97829C2266C8}" type="datetime1">
              <a:rPr lang="en-US" smtClean="0"/>
              <a:t>11/22/2018</a:t>
            </a:fld>
            <a:endParaRPr dirty="0"/>
          </a:p>
        </p:txBody>
      </p:sp>
      <p:sp>
        <p:nvSpPr>
          <p:cNvPr id="6" name="Footer Placeholder 5"/>
          <p:cNvSpPr>
            <a:spLocks noGrp="1"/>
          </p:cNvSpPr>
          <p:nvPr userDrawn="1">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userDrawn="1">
            <p:ph type="sldNum" sz="quarter" idx="12"/>
          </p:nvPr>
        </p:nvSpPr>
        <p:spPr/>
        <p:txBody>
          <a:bodyPr/>
          <a:lstStyle/>
          <a:p>
            <a:fld id="{C51EAA63-D034-42AE-91FA-B13B9518C7BE}" type="slidenum">
              <a:rPr/>
              <a:t>‹#›</a:t>
            </a:fld>
            <a:endParaRPr dirty="0"/>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398962" y="1881034"/>
            <a:ext cx="2606720"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3268639" y="1881034"/>
            <a:ext cx="2595287"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6138316" y="1881034"/>
            <a:ext cx="2595287"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398962" y="1152371"/>
            <a:ext cx="2601002" cy="557213"/>
          </a:xfrm>
        </p:spPr>
        <p:txBody>
          <a:bodyPr>
            <a:noAutofit/>
          </a:bodyPr>
          <a:lstStyle>
            <a:lvl1pPr marL="0" indent="0">
              <a:buNone/>
              <a:defRPr sz="1799" b="1"/>
            </a:lvl1pPr>
          </a:lstStyle>
          <a:p>
            <a:pPr lvl="0"/>
            <a:r>
              <a:rPr lang="en-US" dirty="0"/>
              <a:t>Click to edit Master text styles</a:t>
            </a:r>
          </a:p>
        </p:txBody>
      </p:sp>
      <p:sp>
        <p:nvSpPr>
          <p:cNvPr id="16" name="Text Placeholder 7"/>
          <p:cNvSpPr>
            <a:spLocks noGrp="1"/>
          </p:cNvSpPr>
          <p:nvPr userDrawn="1">
            <p:ph type="body" sz="quarter" idx="18"/>
          </p:nvPr>
        </p:nvSpPr>
        <p:spPr>
          <a:xfrm>
            <a:off x="3262924" y="1152371"/>
            <a:ext cx="2601002" cy="557213"/>
          </a:xfrm>
        </p:spPr>
        <p:txBody>
          <a:bodyPr>
            <a:noAutofit/>
          </a:bodyPr>
          <a:lstStyle>
            <a:lvl1pPr marL="0" indent="0">
              <a:buNone/>
              <a:defRPr sz="1799" b="1"/>
            </a:lvl1pPr>
          </a:lstStyle>
          <a:p>
            <a:pPr lvl="0"/>
            <a:r>
              <a:rPr lang="en-US" dirty="0"/>
              <a:t>Click to edit Master text styles</a:t>
            </a:r>
          </a:p>
        </p:txBody>
      </p:sp>
      <p:sp>
        <p:nvSpPr>
          <p:cNvPr id="17" name="Text Placeholder 7"/>
          <p:cNvSpPr>
            <a:spLocks noGrp="1"/>
          </p:cNvSpPr>
          <p:nvPr userDrawn="1">
            <p:ph type="body" sz="quarter" idx="19"/>
          </p:nvPr>
        </p:nvSpPr>
        <p:spPr>
          <a:xfrm>
            <a:off x="6126885" y="1152371"/>
            <a:ext cx="2606717" cy="557213"/>
          </a:xfrm>
        </p:spPr>
        <p:txBody>
          <a:bodyPr>
            <a:noAutofit/>
          </a:bodyPr>
          <a:lstStyle>
            <a:lvl1pPr marL="0" indent="0">
              <a:buNone/>
              <a:defRPr sz="1799" b="1"/>
            </a:lvl1pPr>
          </a:lstStyle>
          <a:p>
            <a:pPr lvl="0"/>
            <a:r>
              <a:rPr lang="en-US" dirty="0"/>
              <a:t>Click to edit Master text styles</a:t>
            </a:r>
          </a:p>
        </p:txBody>
      </p:sp>
    </p:spTree>
    <p:extLst>
      <p:ext uri="{BB962C8B-B14F-4D97-AF65-F5344CB8AC3E}">
        <p14:creationId xmlns:p14="http://schemas.microsoft.com/office/powerpoint/2010/main" val="579202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grpSp>
        <p:nvGrpSpPr>
          <p:cNvPr id="2" name="Group 1"/>
          <p:cNvGrpSpPr/>
          <p:nvPr userDrawn="1"/>
        </p:nvGrpSpPr>
        <p:grpSpPr>
          <a:xfrm>
            <a:off x="3142878" y="2608611"/>
            <a:ext cx="2858244" cy="1849089"/>
            <a:chOff x="4189412" y="2508046"/>
            <a:chExt cx="3810000" cy="3435554"/>
          </a:xfrm>
        </p:grpSpPr>
        <p:cxnSp>
          <p:nvCxnSpPr>
            <p:cNvPr id="9" name="Straight Connector 8"/>
            <p:cNvCxnSpPr/>
            <p:nvPr/>
          </p:nvCxnSpPr>
          <p:spPr bwMode="ltGray">
            <a:xfrm>
              <a:off x="4189412"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userDrawn="1">
            <p:ph type="dt" sz="half" idx="10"/>
          </p:nvPr>
        </p:nvSpPr>
        <p:spPr/>
        <p:txBody>
          <a:bodyPr/>
          <a:lstStyle/>
          <a:p>
            <a:fld id="{8E552239-CFF5-4B48-AC5D-8BCDEA7315F0}" type="datetime1">
              <a:rPr lang="en-US" smtClean="0"/>
              <a:t>11/22/2018</a:t>
            </a:fld>
            <a:endParaRPr dirty="0"/>
          </a:p>
        </p:txBody>
      </p:sp>
      <p:sp>
        <p:nvSpPr>
          <p:cNvPr id="6" name="Footer Placeholder 5"/>
          <p:cNvSpPr>
            <a:spLocks noGrp="1"/>
          </p:cNvSpPr>
          <p:nvPr userDrawn="1">
            <p:ph type="ftr" sz="quarter" idx="11"/>
          </p:nvPr>
        </p:nvSpPr>
        <p:spPr/>
        <p:txBody>
          <a:bodyPr/>
          <a:lstStyle/>
          <a:p>
            <a:r>
              <a:rPr lang="en-US"/>
              <a:t>Confidential – Oracle Internal/Restricted/Highly Restricted</a:t>
            </a:r>
            <a:endParaRPr dirty="0"/>
          </a:p>
        </p:txBody>
      </p:sp>
      <p:sp>
        <p:nvSpPr>
          <p:cNvPr id="7" name="Slide Number Placeholder 6"/>
          <p:cNvSpPr>
            <a:spLocks noGrp="1"/>
          </p:cNvSpPr>
          <p:nvPr userDrawn="1">
            <p:ph type="sldNum" sz="quarter" idx="12"/>
          </p:nvPr>
        </p:nvSpPr>
        <p:spPr/>
        <p:txBody>
          <a:bodyPr/>
          <a:lstStyle/>
          <a:p>
            <a:fld id="{C51EAA63-D034-42AE-91FA-B13B9518C7BE}" type="slidenum">
              <a:rPr/>
              <a:t>‹#›</a:t>
            </a:fld>
            <a:endParaRPr dirty="0"/>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398962" y="2608612"/>
            <a:ext cx="2606720"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3268639" y="2608612"/>
            <a:ext cx="2595287"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6138316" y="2608612"/>
            <a:ext cx="2595287"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398962" y="1870519"/>
            <a:ext cx="2601002" cy="557213"/>
          </a:xfrm>
        </p:spPr>
        <p:txBody>
          <a:bodyPr anchor="ctr">
            <a:noAutofit/>
          </a:bodyPr>
          <a:lstStyle>
            <a:lvl1pPr marL="0" indent="0">
              <a:buNone/>
              <a:defRPr sz="1799" b="1"/>
            </a:lvl1pPr>
          </a:lstStyle>
          <a:p>
            <a:pPr lvl="0"/>
            <a:r>
              <a:rPr lang="en-US" dirty="0"/>
              <a:t>Click to edit Master text styles</a:t>
            </a:r>
          </a:p>
        </p:txBody>
      </p:sp>
      <p:sp>
        <p:nvSpPr>
          <p:cNvPr id="16" name="Text Placeholder 7"/>
          <p:cNvSpPr>
            <a:spLocks noGrp="1"/>
          </p:cNvSpPr>
          <p:nvPr userDrawn="1">
            <p:ph type="body" sz="quarter" idx="18"/>
          </p:nvPr>
        </p:nvSpPr>
        <p:spPr>
          <a:xfrm>
            <a:off x="3262924" y="1870519"/>
            <a:ext cx="2601002" cy="557213"/>
          </a:xfrm>
        </p:spPr>
        <p:txBody>
          <a:bodyPr anchor="ctr">
            <a:noAutofit/>
          </a:bodyPr>
          <a:lstStyle>
            <a:lvl1pPr marL="0" indent="0">
              <a:buNone/>
              <a:defRPr sz="1799" b="1"/>
            </a:lvl1pPr>
          </a:lstStyle>
          <a:p>
            <a:pPr lvl="0"/>
            <a:r>
              <a:rPr lang="en-US" dirty="0"/>
              <a:t>Click to edit Master text styles</a:t>
            </a:r>
          </a:p>
        </p:txBody>
      </p:sp>
      <p:sp>
        <p:nvSpPr>
          <p:cNvPr id="17" name="Text Placeholder 7"/>
          <p:cNvSpPr>
            <a:spLocks noGrp="1"/>
          </p:cNvSpPr>
          <p:nvPr userDrawn="1">
            <p:ph type="body" sz="quarter" idx="19"/>
          </p:nvPr>
        </p:nvSpPr>
        <p:spPr>
          <a:xfrm>
            <a:off x="6126885" y="1870519"/>
            <a:ext cx="2606717" cy="557213"/>
          </a:xfrm>
        </p:spPr>
        <p:txBody>
          <a:bodyPr anchor="ctr">
            <a:noAutofit/>
          </a:bodyPr>
          <a:lstStyle>
            <a:lvl1pPr marL="0" indent="0">
              <a:buNone/>
              <a:defRPr sz="1799" b="1"/>
            </a:lvl1pPr>
          </a:lstStyle>
          <a:p>
            <a:pPr lvl="0"/>
            <a:r>
              <a:rPr lang="en-US" dirty="0"/>
              <a:t>Click to edit Master text styles</a:t>
            </a:r>
          </a:p>
        </p:txBody>
      </p:sp>
      <p:sp>
        <p:nvSpPr>
          <p:cNvPr id="18" name="Content Placeholder 3"/>
          <p:cNvSpPr>
            <a:spLocks noGrp="1"/>
          </p:cNvSpPr>
          <p:nvPr>
            <p:ph sz="half" idx="20"/>
          </p:nvPr>
        </p:nvSpPr>
        <p:spPr>
          <a:xfrm>
            <a:off x="398962" y="1152430"/>
            <a:ext cx="8334640" cy="537210"/>
          </a:xfrm>
        </p:spPr>
        <p:txBody>
          <a:bodyPr>
            <a:noAutofit/>
          </a:bodyPr>
          <a:lstStyle>
            <a:lvl1pPr marL="0" indent="0">
              <a:buClr>
                <a:schemeClr val="accent1"/>
              </a:buClr>
              <a:buNone/>
              <a:defRPr sz="1799"/>
            </a:lvl1pPr>
            <a:lvl2pPr marL="205740" indent="0">
              <a:buClr>
                <a:schemeClr val="accent1"/>
              </a:buClr>
              <a:buNone/>
              <a:defRPr sz="1499"/>
            </a:lvl2pPr>
            <a:lvl3pPr marL="411480" indent="0">
              <a:buClr>
                <a:schemeClr val="accent1"/>
              </a:buClr>
              <a:buNone/>
              <a:defRPr sz="1349"/>
            </a:lvl3pPr>
            <a:lvl4pPr marL="582930" indent="0">
              <a:buClr>
                <a:schemeClr val="accent1"/>
              </a:buClr>
              <a:buNone/>
              <a:defRPr sz="1200"/>
            </a:lvl4pPr>
            <a:lvl5pPr marL="754380" indent="0">
              <a:buClr>
                <a:schemeClr val="accent1"/>
              </a:buClr>
              <a:buNone/>
              <a:defRPr sz="1050"/>
            </a:lvl5pPr>
            <a:lvl6pPr>
              <a:defRPr sz="1050"/>
            </a:lvl6pPr>
            <a:lvl7pPr>
              <a:defRPr sz="1050"/>
            </a:lvl7pPr>
            <a:lvl8pPr>
              <a:defRPr sz="1050"/>
            </a:lvl8pPr>
            <a:lvl9pPr>
              <a:defRPr sz="1050"/>
            </a:lvl9pPr>
          </a:lstStyle>
          <a:p>
            <a:pPr lvl="0"/>
            <a:r>
              <a:rPr lang="en-US" dirty="0"/>
              <a:t>Click to edit Master text styles</a:t>
            </a:r>
          </a:p>
        </p:txBody>
      </p:sp>
    </p:spTree>
    <p:extLst>
      <p:ext uri="{BB962C8B-B14F-4D97-AF65-F5344CB8AC3E}">
        <p14:creationId xmlns:p14="http://schemas.microsoft.com/office/powerpoint/2010/main" val="432660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2_Title_two_content_sideb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D4B030-261A-6945-9CE0-B5B7C5CEB60D}" type="datetime1">
              <a:rPr lang="en-US" smtClean="0"/>
              <a:t>11/22/2018</a:t>
            </a:fld>
            <a:endParaRPr lang="en-US"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11" name="Content Placeholder 2"/>
          <p:cNvSpPr>
            <a:spLocks noGrp="1"/>
          </p:cNvSpPr>
          <p:nvPr>
            <p:ph sz="half" idx="1"/>
          </p:nvPr>
        </p:nvSpPr>
        <p:spPr>
          <a:xfrm>
            <a:off x="398963" y="1353064"/>
            <a:ext cx="5526846"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p:nvPr>
        </p:nvSpPr>
        <p:spPr>
          <a:xfrm>
            <a:off x="6207782" y="1353064"/>
            <a:ext cx="2537254"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6"/>
          <p:cNvSpPr>
            <a:spLocks noGrp="1"/>
          </p:cNvSpPr>
          <p:nvPr>
            <p:ph type="title"/>
          </p:nvPr>
        </p:nvSpPr>
        <p:spPr>
          <a:xfrm>
            <a:off x="398963" y="304800"/>
            <a:ext cx="8346073" cy="666750"/>
          </a:xfrm>
        </p:spPr>
        <p:txBody>
          <a:bodyPr/>
          <a:lstStyle/>
          <a:p>
            <a:r>
              <a:rPr lang="en-US"/>
              <a:t>Click to edit Master title style</a:t>
            </a:r>
            <a:endParaRPr/>
          </a:p>
        </p:txBody>
      </p:sp>
    </p:spTree>
    <p:extLst>
      <p:ext uri="{BB962C8B-B14F-4D97-AF65-F5344CB8AC3E}">
        <p14:creationId xmlns:p14="http://schemas.microsoft.com/office/powerpoint/2010/main" val="39711394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3_Title_two_content_sidebar">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3218191" y="1353064"/>
            <a:ext cx="5526846"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p>
            <a:fld id="{798AF57F-E767-864F-B7A3-E67FFE1BDAAD}" type="datetime1">
              <a:rPr lang="en-US" smtClean="0"/>
              <a:t>11/22/2018</a:t>
            </a:fld>
            <a:endParaRPr lang="en-US" dirty="0"/>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en-US" smtClean="0"/>
              <a:pPr/>
              <a:t>‹#›</a:t>
            </a:fld>
            <a:endParaRPr lang="en-US" dirty="0"/>
          </a:p>
        </p:txBody>
      </p:sp>
      <p:sp>
        <p:nvSpPr>
          <p:cNvPr id="13" name="Content Placeholder 3"/>
          <p:cNvSpPr>
            <a:spLocks noGrp="1"/>
          </p:cNvSpPr>
          <p:nvPr>
            <p:ph sz="half" idx="14"/>
          </p:nvPr>
        </p:nvSpPr>
        <p:spPr>
          <a:xfrm>
            <a:off x="398963" y="1353064"/>
            <a:ext cx="2537254"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endParaRPr lang="en-US" dirty="0"/>
          </a:p>
        </p:txBody>
      </p:sp>
      <p:sp>
        <p:nvSpPr>
          <p:cNvPr id="10" name="Title 6"/>
          <p:cNvSpPr>
            <a:spLocks noGrp="1"/>
          </p:cNvSpPr>
          <p:nvPr>
            <p:ph type="title"/>
          </p:nvPr>
        </p:nvSpPr>
        <p:spPr>
          <a:xfrm>
            <a:off x="398963" y="304800"/>
            <a:ext cx="8346073" cy="666750"/>
          </a:xfrm>
        </p:spPr>
        <p:txBody>
          <a:bodyPr/>
          <a:lstStyle/>
          <a:p>
            <a:r>
              <a:rPr lang="en-US"/>
              <a:t>Click to edit Master title style</a:t>
            </a:r>
            <a:endParaRPr/>
          </a:p>
        </p:txBody>
      </p:sp>
    </p:spTree>
    <p:extLst>
      <p:ext uri="{BB962C8B-B14F-4D97-AF65-F5344CB8AC3E}">
        <p14:creationId xmlns:p14="http://schemas.microsoft.com/office/powerpoint/2010/main" val="117254224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B7B0FC-3753-AA40-971D-DEC3FD5147CE}" type="datetime1">
              <a:rPr lang="en-US" smtClean="0"/>
              <a:t>11/22/2018</a:t>
            </a:fld>
            <a:endParaRPr dirty="0"/>
          </a:p>
        </p:txBody>
      </p:sp>
      <p:sp>
        <p:nvSpPr>
          <p:cNvPr id="3" name="Footer Placeholder 2"/>
          <p:cNvSpPr>
            <a:spLocks noGrp="1"/>
          </p:cNvSpPr>
          <p:nvPr>
            <p:ph type="ftr" sz="quarter" idx="11"/>
          </p:nvPr>
        </p:nvSpPr>
        <p:spPr/>
        <p:txBody>
          <a:bodyPr/>
          <a:lstStyle/>
          <a:p>
            <a:r>
              <a:rPr lang="en-US"/>
              <a:t>Confidential – Oracle Internal/Restricted/Highly Restricted</a:t>
            </a:r>
            <a:endParaRPr dirty="0"/>
          </a:p>
        </p:txBody>
      </p:sp>
      <p:sp>
        <p:nvSpPr>
          <p:cNvPr id="4" name="Slide Number Placeholder 3"/>
          <p:cNvSpPr>
            <a:spLocks noGrp="1"/>
          </p:cNvSpPr>
          <p:nvPr>
            <p:ph type="sldNum" sz="quarter" idx="12"/>
          </p:nvPr>
        </p:nvSpPr>
        <p:spPr/>
        <p:txBody>
          <a:bodyPr/>
          <a:lstStyle/>
          <a:p>
            <a:fld id="{C51EAA63-D034-42AE-91FA-B13B9518C7BE}" type="slidenum">
              <a:rPr/>
              <a:t>‹#›</a:t>
            </a:fld>
            <a:endParaRPr dirty="0"/>
          </a:p>
        </p:txBody>
      </p:sp>
    </p:spTree>
    <p:extLst>
      <p:ext uri="{BB962C8B-B14F-4D97-AF65-F5344CB8AC3E}">
        <p14:creationId xmlns:p14="http://schemas.microsoft.com/office/powerpoint/2010/main" val="403303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7C7290-F969-194E-B3B2-A5D2FDC64979}" type="datetime1">
              <a:rPr lang="en-US" smtClean="0"/>
              <a:t>11/22/2018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a:lnSpc>
                <a:spcPct val="90000"/>
              </a:lnSpc>
            </a:pPr>
            <a:r>
              <a:rPr sz="2400">
                <a:latin typeface="+mj-lt"/>
              </a:rPr>
              <a:t>Safe Harbor</a:t>
            </a:r>
            <a:r>
              <a:rPr sz="2400" baseline="0">
                <a:latin typeface="+mj-lt"/>
              </a:rPr>
              <a:t> Statement</a:t>
            </a:r>
            <a:endParaRPr sz="2400">
              <a:latin typeface="+mj-lt"/>
            </a:endParaRP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a:lnSpc>
                <a:spcPct val="90000"/>
              </a:lnSpc>
            </a:pPr>
            <a:r>
              <a:rPr sz="1800">
                <a:latin typeface="+mn-lt"/>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3531199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type="blank" preserve="1">
  <p:cSld name="Positioning Statement">
    <p:spTree>
      <p:nvGrpSpPr>
        <p:cNvPr id="1" name=""/>
        <p:cNvGrpSpPr/>
        <p:nvPr/>
      </p:nvGrpSpPr>
      <p:grpSpPr>
        <a:xfrm>
          <a:off x="0" y="0"/>
          <a:ext cx="0" cy="0"/>
          <a:chOff x="0" y="0"/>
          <a:chExt cx="0" cy="0"/>
        </a:xfrm>
      </p:grpSpPr>
      <p:pic>
        <p:nvPicPr>
          <p:cNvPr id="51" name="Picture 50" descr="&quot;Integrated Cloud Applications &amp; Platform Services&quot; tagline in red and black" title="Oracle corporate Tagline in colo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65371" y="1291679"/>
            <a:ext cx="5813258" cy="2212700"/>
          </a:xfrm>
          <a:prstGeom prst="rect">
            <a:avLst/>
          </a:prstGeom>
        </p:spPr>
      </p:pic>
      <p:sp>
        <p:nvSpPr>
          <p:cNvPr id="2" name="Date Placeholder 1"/>
          <p:cNvSpPr>
            <a:spLocks noGrp="1"/>
          </p:cNvSpPr>
          <p:nvPr>
            <p:ph type="dt" sz="half" idx="10"/>
          </p:nvPr>
        </p:nvSpPr>
        <p:spPr/>
        <p:txBody>
          <a:bodyPr/>
          <a:lstStyle/>
          <a:p>
            <a:fld id="{F0F174AC-C08D-8541-84AC-504200643DEA}" type="datetime1">
              <a:rPr lang="en-US" smtClean="0"/>
              <a:t>11/22/2018</a:t>
            </a:fld>
            <a:endParaRPr/>
          </a:p>
        </p:txBody>
      </p:sp>
      <p:sp>
        <p:nvSpPr>
          <p:cNvPr id="3" name="Footer Placeholder 2"/>
          <p:cNvSpPr>
            <a:spLocks noGrp="1"/>
          </p:cNvSpPr>
          <p:nvPr>
            <p:ph type="ftr" sz="quarter" idx="11"/>
          </p:nvPr>
        </p:nvSpPr>
        <p:spPr/>
        <p:txBody>
          <a:bodyPr/>
          <a:lstStyle/>
          <a:p>
            <a:r>
              <a:rPr lang="en-US"/>
              <a:t>Confidential – Oracle Internal/Restricted/Highly Restricted</a:t>
            </a:r>
            <a:endParaRPr/>
          </a:p>
        </p:txBody>
      </p:sp>
      <p:sp>
        <p:nvSpPr>
          <p:cNvPr id="4" name="Slide Number Placeholder 3"/>
          <p:cNvSpPr>
            <a:spLocks noGrp="1"/>
          </p:cNvSpPr>
          <p:nvPr>
            <p:ph type="sldNum" sz="quarter" idx="12"/>
          </p:nvPr>
        </p:nvSpPr>
        <p:spPr/>
        <p:txBody>
          <a:bodyPr/>
          <a:lstStyle/>
          <a:p>
            <a:fld id="{C51EAA63-D034-42AE-91FA-B13B9518C7BE}" type="slidenum">
              <a:rPr/>
              <a:t>‹#›</a:t>
            </a:fld>
            <a:endParaRPr/>
          </a:p>
        </p:txBody>
      </p:sp>
    </p:spTree>
    <p:extLst>
      <p:ext uri="{BB962C8B-B14F-4D97-AF65-F5344CB8AC3E}">
        <p14:creationId xmlns:p14="http://schemas.microsoft.com/office/powerpoint/2010/main" val="3909657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03544" y="97048"/>
            <a:ext cx="8936911" cy="4910588"/>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black">
          <a:xfrm>
            <a:off x="2867343" y="2132870"/>
            <a:ext cx="3409314" cy="427160"/>
          </a:xfrm>
          <a:prstGeom prst="rect">
            <a:avLst/>
          </a:prstGeom>
        </p:spPr>
      </p:pic>
      <p:grpSp>
        <p:nvGrpSpPr>
          <p:cNvPr id="10" name="Group 9"/>
          <p:cNvGrpSpPr/>
          <p:nvPr/>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grpSp>
    </p:spTree>
    <p:extLst>
      <p:ext uri="{BB962C8B-B14F-4D97-AF65-F5344CB8AC3E}">
        <p14:creationId xmlns:p14="http://schemas.microsoft.com/office/powerpoint/2010/main" val="13553573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userDrawn="1">
  <p:cSld name="9_Blank">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duotone>
              <a:schemeClr val="accent4">
                <a:shade val="45000"/>
                <a:satMod val="135000"/>
              </a:schemeClr>
              <a:prstClr val="white"/>
            </a:duotone>
            <a:alphaModFix amt="26000"/>
            <a:extLst>
              <a:ext uri="{28A0092B-C50C-407E-A947-70E740481C1C}">
                <a14:useLocalDpi xmlns:a14="http://schemas.microsoft.com/office/drawing/2010/main"/>
              </a:ext>
            </a:extLst>
          </a:blip>
          <a:srcRect l="3003" r="3762"/>
          <a:stretch/>
        </p:blipFill>
        <p:spPr>
          <a:xfrm>
            <a:off x="0" y="-14693"/>
            <a:ext cx="9144000" cy="5158193"/>
          </a:xfrm>
          <a:prstGeom prst="rect">
            <a:avLst/>
          </a:prstGeom>
        </p:spPr>
      </p:pic>
      <p:pic>
        <p:nvPicPr>
          <p:cNvPr id="9" name="Picture 8"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0" name="Title 6"/>
          <p:cNvSpPr>
            <a:spLocks noGrp="1"/>
          </p:cNvSpPr>
          <p:nvPr>
            <p:ph type="title"/>
          </p:nvPr>
        </p:nvSpPr>
        <p:spPr>
          <a:xfrm>
            <a:off x="398963" y="304800"/>
            <a:ext cx="8346073" cy="666750"/>
          </a:xfrm>
        </p:spPr>
        <p:txBody>
          <a:bodyPr/>
          <a:lstStyle>
            <a:lvl1pPr>
              <a:defRPr>
                <a:solidFill>
                  <a:schemeClr val="tx1">
                    <a:lumMod val="50000"/>
                  </a:schemeClr>
                </a:solidFill>
              </a:defRPr>
            </a:lvl1pPr>
          </a:lstStyle>
          <a:p>
            <a:r>
              <a:rPr lang="en-US" dirty="0"/>
              <a:t>Click to edit Master title style</a:t>
            </a:r>
            <a:endParaRPr dirty="0"/>
          </a:p>
        </p:txBody>
      </p:sp>
      <p:sp>
        <p:nvSpPr>
          <p:cNvPr id="13"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t>Confidential – Oracle Internal/Restricted/Highly Restricted</a:t>
            </a:r>
            <a:endParaRPr lang="en-US" dirty="0"/>
          </a:p>
        </p:txBody>
      </p:sp>
      <p:sp>
        <p:nvSpPr>
          <p:cNvPr id="14" name="Slide Number Placeholder 5"/>
          <p:cNvSpPr>
            <a:spLocks noGrp="1"/>
          </p:cNvSpPr>
          <p:nvPr>
            <p:ph type="sldNum" sz="quarter" idx="4"/>
          </p:nvPr>
        </p:nvSpPr>
        <p:spPr>
          <a:xfrm>
            <a:off x="8495367" y="4917186"/>
            <a:ext cx="250165"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tx1"/>
                </a:solidFill>
              </a:rPr>
              <a:t>Copyright © 2017, Oracle and/or its affiliates. All rights reserved.  |</a:t>
            </a:r>
          </a:p>
        </p:txBody>
      </p:sp>
    </p:spTree>
    <p:extLst>
      <p:ext uri="{BB962C8B-B14F-4D97-AF65-F5344CB8AC3E}">
        <p14:creationId xmlns:p14="http://schemas.microsoft.com/office/powerpoint/2010/main" val="26098119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Review of Oracle OpenWorld &amp; CodeOne 2018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Review of Oracle OpenWorld &amp; CodeOne 2018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Review of Oracle OpenWorld &amp; CodeOne 2018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Review of Oracle OpenWorld &amp; CodeOne 2018 </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522A9F2-0598-064C-9FAA-E5488FF4533A}" type="datetime1">
              <a:rPr lang="en-US" smtClean="0">
                <a:solidFill>
                  <a:srgbClr val="58595B"/>
                </a:solidFill>
              </a:rPr>
              <a:pPr/>
              <a:t>11/22/2018</a:t>
            </a:fld>
            <a:endParaRPr>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2" name="Title 1"/>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55082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398964" y="1143001"/>
            <a:ext cx="8346073"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87293EA-AAA9-B240-B678-C75E1BC6FB81}" type="datetime1">
              <a:rPr lang="en-US" smtClean="0">
                <a:solidFill>
                  <a:srgbClr val="58595B"/>
                </a:solidFill>
              </a:rPr>
              <a:pPr/>
              <a:t>11/22/2018</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1292567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1_Two Content">
    <p:spTree>
      <p:nvGrpSpPr>
        <p:cNvPr id="1" name=""/>
        <p:cNvGrpSpPr/>
        <p:nvPr/>
      </p:nvGrpSpPr>
      <p:grpSpPr>
        <a:xfrm>
          <a:off x="0" y="0"/>
          <a:ext cx="0" cy="0"/>
          <a:chOff x="0" y="0"/>
          <a:chExt cx="0" cy="0"/>
        </a:xfrm>
      </p:grpSpPr>
      <p:cxnSp>
        <p:nvCxnSpPr>
          <p:cNvPr id="9" name="Straight Connector 8"/>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sz="half" idx="1"/>
          </p:nvPr>
        </p:nvSpPr>
        <p:spPr>
          <a:xfrm>
            <a:off x="398964" y="1143001"/>
            <a:ext cx="4058706"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86331" y="1143001"/>
            <a:ext cx="4058705" cy="331470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87293EA-AAA9-B240-B678-C75E1BC6FB81}" type="datetime1">
              <a:rPr lang="en-US" smtClean="0">
                <a:solidFill>
                  <a:srgbClr val="58595B"/>
                </a:solidFill>
              </a:rPr>
              <a:pPr/>
              <a:t>11/22/2018</a:t>
            </a:fld>
            <a:endParaRPr>
              <a:solidFill>
                <a:srgbClr val="58595B"/>
              </a:solidFill>
            </a:endParaRPr>
          </a:p>
        </p:txBody>
      </p:sp>
      <p:sp>
        <p:nvSpPr>
          <p:cNvPr id="6" name="Footer Placeholder 5"/>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Title 7"/>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2582236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Review of Oracle OpenWorld &amp; CodeOne 2018 </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0E284BA5-46DE-BC4B-A88E-0C369C5564F7}" type="datetime1">
              <a:rPr lang="en-US" smtClean="0">
                <a:solidFill>
                  <a:srgbClr val="58595B"/>
                </a:solidFill>
              </a:rPr>
              <a:pPr/>
              <a:t>11/22/2018</a:t>
            </a:fld>
            <a:endParaRPr>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Tree>
    <p:extLst>
      <p:ext uri="{BB962C8B-B14F-4D97-AF65-F5344CB8AC3E}">
        <p14:creationId xmlns:p14="http://schemas.microsoft.com/office/powerpoint/2010/main" val="984639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 Subtitle and Content">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B7DBA27-93EC-9144-A05E-A9B58FDF2175}" type="datetime1">
              <a:rPr lang="en-US" smtClean="0">
                <a:solidFill>
                  <a:srgbClr val="58595B"/>
                </a:solidFill>
              </a:rPr>
              <a:pPr/>
              <a:t>11/22/2018</a:t>
            </a:fld>
            <a:endParaRPr>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5" name="Slide Number Placeholder 4"/>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6"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t>Click to add subtitle</a:t>
            </a:r>
          </a:p>
        </p:txBody>
      </p:sp>
      <p:sp>
        <p:nvSpPr>
          <p:cNvPr id="7" name="Title 6"/>
          <p:cNvSpPr>
            <a:spLocks noGrp="1"/>
          </p:cNvSpPr>
          <p:nvPr>
            <p:ph type="title"/>
          </p:nvPr>
        </p:nvSpPr>
        <p:spPr/>
        <p:txBody>
          <a:bodyPr/>
          <a:lstStyle/>
          <a:p>
            <a:r>
              <a:rPr lang="en-US"/>
              <a:t>Click to edit Master title style</a:t>
            </a:r>
            <a:endParaRPr/>
          </a:p>
        </p:txBody>
      </p:sp>
      <p:sp>
        <p:nvSpPr>
          <p:cNvPr id="8" name="Content Placeholder 2"/>
          <p:cNvSpPr>
            <a:spLocks noGrp="1"/>
          </p:cNvSpPr>
          <p:nvPr>
            <p:ph sz="half" idx="1"/>
          </p:nvPr>
        </p:nvSpPr>
        <p:spPr>
          <a:xfrm>
            <a:off x="398963" y="1539815"/>
            <a:ext cx="8346074" cy="2966701"/>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07210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cxnSp>
        <p:nvCxnSpPr>
          <p:cNvPr id="10" name="Straight Connector 9"/>
          <p:cNvCxnSpPr/>
          <p:nvPr/>
        </p:nvCxnSpPr>
        <p:spPr bwMode="ltGray">
          <a:xfrm>
            <a:off x="4572000" y="1143000"/>
            <a:ext cx="0" cy="3314700"/>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idx="1"/>
          </p:nvPr>
        </p:nvSpPr>
        <p:spPr>
          <a:xfrm>
            <a:off x="39896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398963" y="1771650"/>
            <a:ext cx="4060994" cy="268605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84043" y="1143000"/>
            <a:ext cx="4060994" cy="571500"/>
          </a:xfrm>
        </p:spPr>
        <p:txBody>
          <a:bodyPr anchor="ctr">
            <a:noAutofit/>
          </a:bodyPr>
          <a:lstStyle>
            <a:lvl1pPr marL="0" indent="0">
              <a:spcBef>
                <a:spcPts val="0"/>
              </a:spcBef>
              <a:buNone/>
              <a:defRPr sz="21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84043" y="1771650"/>
            <a:ext cx="4060994" cy="2686050"/>
          </a:xfrm>
        </p:spPr>
        <p:txBody>
          <a:bodyPr>
            <a:noAutofit/>
          </a:bodyPr>
          <a:lstStyle>
            <a:lvl1pPr>
              <a:buClr>
                <a:schemeClr val="accent1"/>
              </a:buClr>
              <a:defRPr sz="2100"/>
            </a:lvl1pPr>
            <a:lvl2pPr>
              <a:buClr>
                <a:schemeClr val="accent1"/>
              </a:buClr>
              <a:defRPr sz="1800"/>
            </a:lvl2pPr>
            <a:lvl3pPr>
              <a:buClr>
                <a:schemeClr val="accent1"/>
              </a:buClr>
              <a:defRPr sz="1500"/>
            </a:lvl3pPr>
            <a:lvl4pPr>
              <a:buClr>
                <a:schemeClr val="accent1"/>
              </a:buClr>
              <a:defRPr sz="1350"/>
            </a:lvl4pPr>
            <a:lvl5pPr>
              <a:buClr>
                <a:schemeClr val="accent1"/>
              </a:buCl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529072E-163B-AE4B-BB41-10C29ABCB00A}" type="datetime1">
              <a:rPr lang="en-US" smtClean="0">
                <a:solidFill>
                  <a:srgbClr val="58595B"/>
                </a:solidFill>
              </a:rPr>
              <a:pPr/>
              <a:t>11/22/2018</a:t>
            </a:fld>
            <a:endParaRPr>
              <a:solidFill>
                <a:srgbClr val="58595B"/>
              </a:solidFill>
            </a:endParaRPr>
          </a:p>
        </p:txBody>
      </p:sp>
      <p:sp>
        <p:nvSpPr>
          <p:cNvPr id="8" name="Footer Placeholder 7"/>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9" name="Slide Number Placeholder 8"/>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11" name="Title 10"/>
          <p:cNvSpPr>
            <a:spLocks noGrp="1"/>
          </p:cNvSpPr>
          <p:nvPr>
            <p:ph type="title"/>
          </p:nvPr>
        </p:nvSpPr>
        <p:spPr/>
        <p:txBody>
          <a:bodyPr/>
          <a:lstStyle/>
          <a:p>
            <a:r>
              <a:rPr lang="en-US"/>
              <a:t>Click to edit Master title style</a:t>
            </a:r>
            <a:endParaRPr dirty="0"/>
          </a:p>
        </p:txBody>
      </p:sp>
    </p:spTree>
    <p:extLst>
      <p:ext uri="{BB962C8B-B14F-4D97-AF65-F5344CB8AC3E}">
        <p14:creationId xmlns:p14="http://schemas.microsoft.com/office/powerpoint/2010/main" val="371314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cxnSp>
        <p:nvCxnSpPr>
          <p:cNvPr id="9" name="Straight Connector 8"/>
          <p:cNvCxnSpPr/>
          <p:nvPr/>
        </p:nvCxnSpPr>
        <p:spPr bwMode="ltGray">
          <a:xfrm>
            <a:off x="3142877" y="1881034"/>
            <a:ext cx="0" cy="2576666"/>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6001122" y="1881034"/>
            <a:ext cx="0" cy="2576666"/>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sp>
        <p:nvSpPr>
          <p:cNvPr id="5" name="Date Placeholder 4"/>
          <p:cNvSpPr>
            <a:spLocks noGrp="1"/>
          </p:cNvSpPr>
          <p:nvPr userDrawn="1">
            <p:ph type="dt" sz="half" idx="10"/>
          </p:nvPr>
        </p:nvSpPr>
        <p:spPr/>
        <p:txBody>
          <a:bodyPr/>
          <a:lstStyle/>
          <a:p>
            <a:fld id="{B9F6E011-ABD7-3F46-B5CF-97829C2266C8}" type="datetime1">
              <a:rPr lang="en-US" smtClean="0">
                <a:solidFill>
                  <a:srgbClr val="58595B"/>
                </a:solidFill>
              </a:rPr>
              <a:pPr/>
              <a:t>11/22/2018</a:t>
            </a:fld>
            <a:endParaRPr>
              <a:solidFill>
                <a:srgbClr val="58595B"/>
              </a:solidFill>
            </a:endParaRPr>
          </a:p>
        </p:txBody>
      </p:sp>
      <p:sp>
        <p:nvSpPr>
          <p:cNvPr id="6" name="Footer Placeholder 5"/>
          <p:cNvSpPr>
            <a:spLocks noGrp="1"/>
          </p:cNvSpPr>
          <p:nvPr userDrawn="1">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userDrawn="1">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398962" y="1881034"/>
            <a:ext cx="2606720"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3268639" y="1881034"/>
            <a:ext cx="2595287"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6138316" y="1881034"/>
            <a:ext cx="2595287" cy="2576666"/>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398962" y="1152371"/>
            <a:ext cx="2601002" cy="557213"/>
          </a:xfrm>
        </p:spPr>
        <p:txBody>
          <a:bodyPr>
            <a:noAutofit/>
          </a:bodyPr>
          <a:lstStyle>
            <a:lvl1pPr marL="0" indent="0">
              <a:buNone/>
              <a:defRPr sz="1799" b="1"/>
            </a:lvl1pPr>
          </a:lstStyle>
          <a:p>
            <a:pPr lvl="0"/>
            <a:r>
              <a:rPr lang="en-US" dirty="0"/>
              <a:t>Click to edit Master text styles</a:t>
            </a:r>
          </a:p>
        </p:txBody>
      </p:sp>
      <p:sp>
        <p:nvSpPr>
          <p:cNvPr id="16" name="Text Placeholder 7"/>
          <p:cNvSpPr>
            <a:spLocks noGrp="1"/>
          </p:cNvSpPr>
          <p:nvPr userDrawn="1">
            <p:ph type="body" sz="quarter" idx="18"/>
          </p:nvPr>
        </p:nvSpPr>
        <p:spPr>
          <a:xfrm>
            <a:off x="3262924" y="1152371"/>
            <a:ext cx="2601002" cy="557213"/>
          </a:xfrm>
        </p:spPr>
        <p:txBody>
          <a:bodyPr>
            <a:noAutofit/>
          </a:bodyPr>
          <a:lstStyle>
            <a:lvl1pPr marL="0" indent="0">
              <a:buNone/>
              <a:defRPr sz="1799" b="1"/>
            </a:lvl1pPr>
          </a:lstStyle>
          <a:p>
            <a:pPr lvl="0"/>
            <a:r>
              <a:rPr lang="en-US" dirty="0"/>
              <a:t>Click to edit Master text styles</a:t>
            </a:r>
          </a:p>
        </p:txBody>
      </p:sp>
      <p:sp>
        <p:nvSpPr>
          <p:cNvPr id="17" name="Text Placeholder 7"/>
          <p:cNvSpPr>
            <a:spLocks noGrp="1"/>
          </p:cNvSpPr>
          <p:nvPr userDrawn="1">
            <p:ph type="body" sz="quarter" idx="19"/>
          </p:nvPr>
        </p:nvSpPr>
        <p:spPr>
          <a:xfrm>
            <a:off x="6126885" y="1152371"/>
            <a:ext cx="2606717" cy="557213"/>
          </a:xfrm>
        </p:spPr>
        <p:txBody>
          <a:bodyPr>
            <a:noAutofit/>
          </a:bodyPr>
          <a:lstStyle>
            <a:lvl1pPr marL="0" indent="0">
              <a:buNone/>
              <a:defRPr sz="1799" b="1"/>
            </a:lvl1pPr>
          </a:lstStyle>
          <a:p>
            <a:pPr lvl="0"/>
            <a:r>
              <a:rPr lang="en-US" dirty="0"/>
              <a:t>Click to edit Master text styles</a:t>
            </a:r>
          </a:p>
        </p:txBody>
      </p:sp>
    </p:spTree>
    <p:extLst>
      <p:ext uri="{BB962C8B-B14F-4D97-AF65-F5344CB8AC3E}">
        <p14:creationId xmlns:p14="http://schemas.microsoft.com/office/powerpoint/2010/main" val="3349880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hree Content">
    <p:spTree>
      <p:nvGrpSpPr>
        <p:cNvPr id="1" name=""/>
        <p:cNvGrpSpPr/>
        <p:nvPr/>
      </p:nvGrpSpPr>
      <p:grpSpPr>
        <a:xfrm>
          <a:off x="0" y="0"/>
          <a:ext cx="0" cy="0"/>
          <a:chOff x="0" y="0"/>
          <a:chExt cx="0" cy="0"/>
        </a:xfrm>
      </p:grpSpPr>
      <p:grpSp>
        <p:nvGrpSpPr>
          <p:cNvPr id="2" name="Group 1"/>
          <p:cNvGrpSpPr/>
          <p:nvPr userDrawn="1"/>
        </p:nvGrpSpPr>
        <p:grpSpPr>
          <a:xfrm>
            <a:off x="3142878" y="2608611"/>
            <a:ext cx="2858244" cy="1849089"/>
            <a:chOff x="4189412" y="2508046"/>
            <a:chExt cx="3810000" cy="3435554"/>
          </a:xfrm>
        </p:grpSpPr>
        <p:cxnSp>
          <p:nvCxnSpPr>
            <p:cNvPr id="9" name="Straight Connector 8"/>
            <p:cNvCxnSpPr/>
            <p:nvPr/>
          </p:nvCxnSpPr>
          <p:spPr bwMode="ltGray">
            <a:xfrm>
              <a:off x="4189412"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bwMode="ltGray">
            <a:xfrm>
              <a:off x="7999412" y="2508046"/>
              <a:ext cx="0" cy="3435554"/>
            </a:xfrm>
            <a:prstGeom prst="line">
              <a:avLst/>
            </a:prstGeom>
            <a:ln w="19050">
              <a:solidFill>
                <a:schemeClr val="bg2"/>
              </a:solidFill>
              <a:miter lim="800000"/>
            </a:ln>
          </p:spPr>
          <p:style>
            <a:lnRef idx="1">
              <a:schemeClr val="accent1"/>
            </a:lnRef>
            <a:fillRef idx="0">
              <a:schemeClr val="accent1"/>
            </a:fillRef>
            <a:effectRef idx="0">
              <a:schemeClr val="accent1"/>
            </a:effectRef>
            <a:fontRef idx="minor">
              <a:schemeClr val="tx1"/>
            </a:fontRef>
          </p:style>
        </p:cxnSp>
      </p:grpSp>
      <p:sp>
        <p:nvSpPr>
          <p:cNvPr id="5" name="Date Placeholder 4"/>
          <p:cNvSpPr>
            <a:spLocks noGrp="1"/>
          </p:cNvSpPr>
          <p:nvPr userDrawn="1">
            <p:ph type="dt" sz="half" idx="10"/>
          </p:nvPr>
        </p:nvSpPr>
        <p:spPr/>
        <p:txBody>
          <a:bodyPr/>
          <a:lstStyle/>
          <a:p>
            <a:fld id="{8E552239-CFF5-4B48-AC5D-8BCDEA7315F0}" type="datetime1">
              <a:rPr lang="en-US" smtClean="0">
                <a:solidFill>
                  <a:srgbClr val="58595B"/>
                </a:solidFill>
              </a:rPr>
              <a:pPr/>
              <a:t>11/22/2018</a:t>
            </a:fld>
            <a:endParaRPr>
              <a:solidFill>
                <a:srgbClr val="58595B"/>
              </a:solidFill>
            </a:endParaRPr>
          </a:p>
        </p:txBody>
      </p:sp>
      <p:sp>
        <p:nvSpPr>
          <p:cNvPr id="6" name="Footer Placeholder 5"/>
          <p:cNvSpPr>
            <a:spLocks noGrp="1"/>
          </p:cNvSpPr>
          <p:nvPr userDrawn="1">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7" name="Slide Number Placeholder 6"/>
          <p:cNvSpPr>
            <a:spLocks noGrp="1"/>
          </p:cNvSpPr>
          <p:nvPr userDrawn="1">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11" name="Title 10"/>
          <p:cNvSpPr>
            <a:spLocks noGrp="1"/>
          </p:cNvSpPr>
          <p:nvPr userDrawn="1">
            <p:ph type="title"/>
          </p:nvPr>
        </p:nvSpPr>
        <p:spPr/>
        <p:txBody>
          <a:bodyPr/>
          <a:lstStyle/>
          <a:p>
            <a:r>
              <a:rPr lang="en-US"/>
              <a:t>Click to edit Master title style</a:t>
            </a:r>
            <a:endParaRPr dirty="0"/>
          </a:p>
        </p:txBody>
      </p:sp>
      <p:sp>
        <p:nvSpPr>
          <p:cNvPr id="12" name="Content Placeholder 2"/>
          <p:cNvSpPr>
            <a:spLocks noGrp="1"/>
          </p:cNvSpPr>
          <p:nvPr userDrawn="1">
            <p:ph sz="half" idx="14"/>
          </p:nvPr>
        </p:nvSpPr>
        <p:spPr>
          <a:xfrm>
            <a:off x="398962" y="2608612"/>
            <a:ext cx="2606720"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userDrawn="1">
            <p:ph sz="half" idx="15"/>
          </p:nvPr>
        </p:nvSpPr>
        <p:spPr>
          <a:xfrm>
            <a:off x="3268639" y="2608612"/>
            <a:ext cx="2595287"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3"/>
          <p:cNvSpPr>
            <a:spLocks noGrp="1"/>
          </p:cNvSpPr>
          <p:nvPr userDrawn="1">
            <p:ph sz="half" idx="16"/>
          </p:nvPr>
        </p:nvSpPr>
        <p:spPr>
          <a:xfrm>
            <a:off x="6138316" y="2608612"/>
            <a:ext cx="2595287" cy="1849088"/>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Text Placeholder 7"/>
          <p:cNvSpPr>
            <a:spLocks noGrp="1"/>
          </p:cNvSpPr>
          <p:nvPr userDrawn="1">
            <p:ph type="body" sz="quarter" idx="17"/>
          </p:nvPr>
        </p:nvSpPr>
        <p:spPr>
          <a:xfrm>
            <a:off x="398962" y="1870519"/>
            <a:ext cx="2601002" cy="557213"/>
          </a:xfrm>
        </p:spPr>
        <p:txBody>
          <a:bodyPr anchor="ctr">
            <a:noAutofit/>
          </a:bodyPr>
          <a:lstStyle>
            <a:lvl1pPr marL="0" indent="0">
              <a:buNone/>
              <a:defRPr sz="1799" b="1"/>
            </a:lvl1pPr>
          </a:lstStyle>
          <a:p>
            <a:pPr lvl="0"/>
            <a:r>
              <a:rPr lang="en-US" dirty="0"/>
              <a:t>Click to edit Master text styles</a:t>
            </a:r>
          </a:p>
        </p:txBody>
      </p:sp>
      <p:sp>
        <p:nvSpPr>
          <p:cNvPr id="16" name="Text Placeholder 7"/>
          <p:cNvSpPr>
            <a:spLocks noGrp="1"/>
          </p:cNvSpPr>
          <p:nvPr userDrawn="1">
            <p:ph type="body" sz="quarter" idx="18"/>
          </p:nvPr>
        </p:nvSpPr>
        <p:spPr>
          <a:xfrm>
            <a:off x="3262924" y="1870519"/>
            <a:ext cx="2601002" cy="557213"/>
          </a:xfrm>
        </p:spPr>
        <p:txBody>
          <a:bodyPr anchor="ctr">
            <a:noAutofit/>
          </a:bodyPr>
          <a:lstStyle>
            <a:lvl1pPr marL="0" indent="0">
              <a:buNone/>
              <a:defRPr sz="1799" b="1"/>
            </a:lvl1pPr>
          </a:lstStyle>
          <a:p>
            <a:pPr lvl="0"/>
            <a:r>
              <a:rPr lang="en-US" dirty="0"/>
              <a:t>Click to edit Master text styles</a:t>
            </a:r>
          </a:p>
        </p:txBody>
      </p:sp>
      <p:sp>
        <p:nvSpPr>
          <p:cNvPr id="17" name="Text Placeholder 7"/>
          <p:cNvSpPr>
            <a:spLocks noGrp="1"/>
          </p:cNvSpPr>
          <p:nvPr userDrawn="1">
            <p:ph type="body" sz="quarter" idx="19"/>
          </p:nvPr>
        </p:nvSpPr>
        <p:spPr>
          <a:xfrm>
            <a:off x="6126885" y="1870519"/>
            <a:ext cx="2606717" cy="557213"/>
          </a:xfrm>
        </p:spPr>
        <p:txBody>
          <a:bodyPr anchor="ctr">
            <a:noAutofit/>
          </a:bodyPr>
          <a:lstStyle>
            <a:lvl1pPr marL="0" indent="0">
              <a:buNone/>
              <a:defRPr sz="1799" b="1"/>
            </a:lvl1pPr>
          </a:lstStyle>
          <a:p>
            <a:pPr lvl="0"/>
            <a:r>
              <a:rPr lang="en-US" dirty="0"/>
              <a:t>Click to edit Master text styles</a:t>
            </a:r>
          </a:p>
        </p:txBody>
      </p:sp>
      <p:sp>
        <p:nvSpPr>
          <p:cNvPr id="18" name="Content Placeholder 3"/>
          <p:cNvSpPr>
            <a:spLocks noGrp="1"/>
          </p:cNvSpPr>
          <p:nvPr>
            <p:ph sz="half" idx="20"/>
          </p:nvPr>
        </p:nvSpPr>
        <p:spPr>
          <a:xfrm>
            <a:off x="398962" y="1152430"/>
            <a:ext cx="8334640" cy="537210"/>
          </a:xfrm>
        </p:spPr>
        <p:txBody>
          <a:bodyPr>
            <a:noAutofit/>
          </a:bodyPr>
          <a:lstStyle>
            <a:lvl1pPr marL="0" indent="0">
              <a:buClr>
                <a:schemeClr val="accent1"/>
              </a:buClr>
              <a:buNone/>
              <a:defRPr sz="1799"/>
            </a:lvl1pPr>
            <a:lvl2pPr marL="205740" indent="0">
              <a:buClr>
                <a:schemeClr val="accent1"/>
              </a:buClr>
              <a:buNone/>
              <a:defRPr sz="1499"/>
            </a:lvl2pPr>
            <a:lvl3pPr marL="411480" indent="0">
              <a:buClr>
                <a:schemeClr val="accent1"/>
              </a:buClr>
              <a:buNone/>
              <a:defRPr sz="1349"/>
            </a:lvl3pPr>
            <a:lvl4pPr marL="582930" indent="0">
              <a:buClr>
                <a:schemeClr val="accent1"/>
              </a:buClr>
              <a:buNone/>
              <a:defRPr sz="1200"/>
            </a:lvl4pPr>
            <a:lvl5pPr marL="754380" indent="0">
              <a:buClr>
                <a:schemeClr val="accent1"/>
              </a:buClr>
              <a:buNone/>
              <a:defRPr sz="1050"/>
            </a:lvl5pPr>
            <a:lvl6pPr>
              <a:defRPr sz="1050"/>
            </a:lvl6pPr>
            <a:lvl7pPr>
              <a:defRPr sz="1050"/>
            </a:lvl7pPr>
            <a:lvl8pPr>
              <a:defRPr sz="1050"/>
            </a:lvl8pPr>
            <a:lvl9pPr>
              <a:defRPr sz="1050"/>
            </a:lvl9pPr>
          </a:lstStyle>
          <a:p>
            <a:pPr lvl="0"/>
            <a:r>
              <a:rPr lang="en-US" dirty="0"/>
              <a:t>Click to edit Master text styles</a:t>
            </a:r>
          </a:p>
        </p:txBody>
      </p:sp>
    </p:spTree>
    <p:extLst>
      <p:ext uri="{BB962C8B-B14F-4D97-AF65-F5344CB8AC3E}">
        <p14:creationId xmlns:p14="http://schemas.microsoft.com/office/powerpoint/2010/main" val="1069733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itle_two_content_sidebar">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D4B030-261A-6945-9CE0-B5B7C5CEB60D}" type="datetime1">
              <a:rPr lang="en-US" smtClean="0">
                <a:solidFill>
                  <a:srgbClr val="58595B"/>
                </a:solidFill>
              </a:rPr>
              <a:pPr/>
              <a:t>11/22/2018</a:t>
            </a:fld>
            <a:endParaRPr lang="en-US">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8595B"/>
                </a:solidFill>
              </a:rPr>
              <a:pPr/>
              <a:t>‹#›</a:t>
            </a:fld>
            <a:endParaRPr lang="en-US">
              <a:solidFill>
                <a:srgbClr val="58595B"/>
              </a:solidFill>
            </a:endParaRPr>
          </a:p>
        </p:txBody>
      </p:sp>
      <p:sp>
        <p:nvSpPr>
          <p:cNvPr id="11" name="Content Placeholder 2"/>
          <p:cNvSpPr>
            <a:spLocks noGrp="1"/>
          </p:cNvSpPr>
          <p:nvPr>
            <p:ph sz="half" idx="1"/>
          </p:nvPr>
        </p:nvSpPr>
        <p:spPr>
          <a:xfrm>
            <a:off x="398963" y="1353064"/>
            <a:ext cx="5526846"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3"/>
          <p:cNvSpPr>
            <a:spLocks noGrp="1"/>
          </p:cNvSpPr>
          <p:nvPr>
            <p:ph sz="half" idx="14"/>
          </p:nvPr>
        </p:nvSpPr>
        <p:spPr>
          <a:xfrm>
            <a:off x="6207782" y="1353064"/>
            <a:ext cx="2537254"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6"/>
          <p:cNvSpPr>
            <a:spLocks noGrp="1"/>
          </p:cNvSpPr>
          <p:nvPr>
            <p:ph type="title"/>
          </p:nvPr>
        </p:nvSpPr>
        <p:spPr>
          <a:xfrm>
            <a:off x="398963" y="304800"/>
            <a:ext cx="8346073" cy="666750"/>
          </a:xfrm>
        </p:spPr>
        <p:txBody>
          <a:bodyPr/>
          <a:lstStyle/>
          <a:p>
            <a:r>
              <a:rPr lang="en-US"/>
              <a:t>Click to edit Master title style</a:t>
            </a:r>
            <a:endParaRPr/>
          </a:p>
        </p:txBody>
      </p:sp>
    </p:spTree>
    <p:extLst>
      <p:ext uri="{BB962C8B-B14F-4D97-AF65-F5344CB8AC3E}">
        <p14:creationId xmlns:p14="http://schemas.microsoft.com/office/powerpoint/2010/main" val="583714050"/>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3_Title_two_content_sidebar">
    <p:spTree>
      <p:nvGrpSpPr>
        <p:cNvPr id="1" name=""/>
        <p:cNvGrpSpPr/>
        <p:nvPr/>
      </p:nvGrpSpPr>
      <p:grpSpPr>
        <a:xfrm>
          <a:off x="0" y="0"/>
          <a:ext cx="0" cy="0"/>
          <a:chOff x="0" y="0"/>
          <a:chExt cx="0" cy="0"/>
        </a:xfrm>
      </p:grpSpPr>
      <p:sp>
        <p:nvSpPr>
          <p:cNvPr id="11" name="Content Placeholder 2"/>
          <p:cNvSpPr>
            <a:spLocks noGrp="1"/>
          </p:cNvSpPr>
          <p:nvPr>
            <p:ph sz="half" idx="1"/>
          </p:nvPr>
        </p:nvSpPr>
        <p:spPr>
          <a:xfrm>
            <a:off x="3218191" y="1353064"/>
            <a:ext cx="5526846"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p>
            <a:fld id="{798AF57F-E767-864F-B7A3-E67FFE1BDAAD}" type="datetime1">
              <a:rPr lang="en-US" smtClean="0">
                <a:solidFill>
                  <a:srgbClr val="58595B"/>
                </a:solidFill>
              </a:rPr>
              <a:pPr/>
              <a:t>11/22/2018</a:t>
            </a:fld>
            <a:endParaRPr lang="en-US">
              <a:solidFill>
                <a:srgbClr val="58595B"/>
              </a:solidFill>
            </a:endParaRPr>
          </a:p>
        </p:txBody>
      </p:sp>
      <p:sp>
        <p:nvSpPr>
          <p:cNvPr id="4" name="Footer Placeholder 3"/>
          <p:cNvSpPr>
            <a:spLocks noGrp="1"/>
          </p:cNvSpPr>
          <p:nvPr>
            <p:ph type="ftr" sz="quarter" idx="11"/>
          </p:nvPr>
        </p:nvSpPr>
        <p:spPr/>
        <p:txBody>
          <a:bodyPr/>
          <a:lstStyle/>
          <a:p>
            <a:r>
              <a:rPr lang="en-US">
                <a:solidFill>
                  <a:srgbClr val="58595B"/>
                </a:solidFill>
              </a:rPr>
              <a:t>Confidential – Oracle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lang="en-US" smtClean="0">
                <a:solidFill>
                  <a:srgbClr val="58595B"/>
                </a:solidFill>
              </a:rPr>
              <a:pPr/>
              <a:t>‹#›</a:t>
            </a:fld>
            <a:endParaRPr lang="en-US">
              <a:solidFill>
                <a:srgbClr val="58595B"/>
              </a:solidFill>
            </a:endParaRPr>
          </a:p>
        </p:txBody>
      </p:sp>
      <p:sp>
        <p:nvSpPr>
          <p:cNvPr id="13" name="Content Placeholder 3"/>
          <p:cNvSpPr>
            <a:spLocks noGrp="1"/>
          </p:cNvSpPr>
          <p:nvPr>
            <p:ph sz="half" idx="14"/>
          </p:nvPr>
        </p:nvSpPr>
        <p:spPr>
          <a:xfrm>
            <a:off x="398963" y="1353064"/>
            <a:ext cx="2537254" cy="3153452"/>
          </a:xfrm>
        </p:spPr>
        <p:txBody>
          <a:bodyPr>
            <a:noAutofit/>
          </a:bodyPr>
          <a:lstStyle>
            <a:lvl1pPr>
              <a:buClr>
                <a:schemeClr val="accent1"/>
              </a:buClr>
              <a:defRPr sz="1799"/>
            </a:lvl1pPr>
            <a:lvl2pPr>
              <a:buClr>
                <a:schemeClr val="accent1"/>
              </a:buClr>
              <a:defRPr sz="1499"/>
            </a:lvl2pPr>
            <a:lvl3pPr>
              <a:buClr>
                <a:schemeClr val="accent1"/>
              </a:buClr>
              <a:defRPr sz="1349"/>
            </a:lvl3pPr>
            <a:lvl4pPr>
              <a:buClr>
                <a:schemeClr val="accent1"/>
              </a:buClr>
              <a:defRPr sz="1200"/>
            </a:lvl4pPr>
            <a:lvl5pPr>
              <a:buClr>
                <a:schemeClr val="accent1"/>
              </a:buClr>
              <a:defRPr sz="1050"/>
            </a:lvl5pPr>
            <a:lvl6pPr>
              <a:defRPr sz="1050"/>
            </a:lvl6pPr>
            <a:lvl7pPr>
              <a:defRPr sz="1050"/>
            </a:lvl7pPr>
            <a:lvl8pPr>
              <a:defRPr sz="1050"/>
            </a:lvl8pPr>
            <a:lvl9pPr>
              <a:defRPr sz="1050"/>
            </a:lvl9pPr>
          </a:lstStyle>
          <a:p>
            <a:pPr lvl="0"/>
            <a:endParaRPr lang="en-US" dirty="0"/>
          </a:p>
        </p:txBody>
      </p:sp>
      <p:sp>
        <p:nvSpPr>
          <p:cNvPr id="10" name="Title 6"/>
          <p:cNvSpPr>
            <a:spLocks noGrp="1"/>
          </p:cNvSpPr>
          <p:nvPr>
            <p:ph type="title"/>
          </p:nvPr>
        </p:nvSpPr>
        <p:spPr>
          <a:xfrm>
            <a:off x="398963" y="304800"/>
            <a:ext cx="8346073" cy="666750"/>
          </a:xfrm>
        </p:spPr>
        <p:txBody>
          <a:bodyPr/>
          <a:lstStyle/>
          <a:p>
            <a:r>
              <a:rPr lang="en-US"/>
              <a:t>Click to edit Master title style</a:t>
            </a:r>
            <a:endParaRPr/>
          </a:p>
        </p:txBody>
      </p:sp>
    </p:spTree>
    <p:extLst>
      <p:ext uri="{BB962C8B-B14F-4D97-AF65-F5344CB8AC3E}">
        <p14:creationId xmlns:p14="http://schemas.microsoft.com/office/powerpoint/2010/main" val="18928141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B7B0FC-3753-AA40-971D-DEC3FD5147CE}" type="datetime1">
              <a:rPr lang="en-US" smtClean="0">
                <a:solidFill>
                  <a:srgbClr val="58595B"/>
                </a:solidFill>
              </a:rPr>
              <a:pPr/>
              <a:t>11/22/2018</a:t>
            </a:fld>
            <a:endParaRPr>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1980185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Safe Harbor Front">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C7C7290-F969-194E-B3B2-A5D2FDC64979}" type="datetime1">
              <a:rPr lang="en-US" smtClean="0">
                <a:solidFill>
                  <a:srgbClr val="58595B"/>
                </a:solidFill>
              </a:rPr>
              <a:pPr/>
              <a:t>11/22/2018</a:t>
            </a:fld>
            <a:endParaRPr>
              <a:solidFill>
                <a:srgbClr val="58595B"/>
              </a:solidFill>
            </a:endParaRPr>
          </a:p>
        </p:txBody>
      </p:sp>
      <p:sp>
        <p:nvSpPr>
          <p:cNvPr id="3" name="Footer Placeholder 2"/>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4" name="Slide Number Placeholder 3"/>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5" name="TextBox 4"/>
          <p:cNvSpPr txBox="1"/>
          <p:nvPr/>
        </p:nvSpPr>
        <p:spPr>
          <a:xfrm>
            <a:off x="398963" y="1028700"/>
            <a:ext cx="8346073" cy="666750"/>
          </a:xfrm>
          <a:prstGeom prst="rect">
            <a:avLst/>
          </a:prstGeom>
          <a:noFill/>
        </p:spPr>
        <p:txBody>
          <a:bodyPr wrap="none" lIns="0" tIns="0" rIns="0" bIns="0" rtlCol="0" anchor="b">
            <a:noAutofit/>
          </a:bodyPr>
          <a:lstStyle/>
          <a:p>
            <a:pPr>
              <a:lnSpc>
                <a:spcPct val="90000"/>
              </a:lnSpc>
            </a:pPr>
            <a:r>
              <a:rPr sz="2400">
                <a:solidFill>
                  <a:srgbClr val="58595B"/>
                </a:solidFill>
              </a:rPr>
              <a:t>Safe Harbor Statement</a:t>
            </a:r>
          </a:p>
        </p:txBody>
      </p:sp>
      <p:sp>
        <p:nvSpPr>
          <p:cNvPr id="6" name="TextBox 5"/>
          <p:cNvSpPr txBox="1"/>
          <p:nvPr/>
        </p:nvSpPr>
        <p:spPr>
          <a:xfrm>
            <a:off x="398963" y="1885950"/>
            <a:ext cx="8346073" cy="1714500"/>
          </a:xfrm>
          <a:prstGeom prst="rect">
            <a:avLst/>
          </a:prstGeom>
          <a:noFill/>
        </p:spPr>
        <p:txBody>
          <a:bodyPr wrap="square" lIns="0" tIns="0" rIns="0" bIns="0" rtlCol="0" anchor="t">
            <a:noAutofit/>
          </a:bodyPr>
          <a:lstStyle/>
          <a:p>
            <a:pPr>
              <a:lnSpc>
                <a:spcPct val="90000"/>
              </a:lnSpc>
            </a:pPr>
            <a:r>
              <a:rPr sz="1800">
                <a:solidFill>
                  <a:srgbClr val="58595B"/>
                </a:solidFill>
              </a:rPr>
              <a:t>The following is intended to outline our general product direction. It is intended for information purposes only, and may not be incorporated into any contract. It is not a commitment to deliver any material, code, or functionality, and should not be relied upon in making purchasing decisions. The development, release, and timing of any features or functionality described for Oracle’s products remains at the sole discretion of Oracle.</a:t>
            </a:r>
          </a:p>
        </p:txBody>
      </p:sp>
    </p:spTree>
    <p:extLst>
      <p:ext uri="{BB962C8B-B14F-4D97-AF65-F5344CB8AC3E}">
        <p14:creationId xmlns:p14="http://schemas.microsoft.com/office/powerpoint/2010/main" val="29447887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showMasterSp="0" type="blank" preserve="1">
  <p:cSld name="Oracle logo">
    <p:bg bwMode="ltGray">
      <p:bgRef idx="1001">
        <a:schemeClr val="bg1"/>
      </p:bgRef>
    </p:bg>
    <p:spTree>
      <p:nvGrpSpPr>
        <p:cNvPr id="1" name=""/>
        <p:cNvGrpSpPr/>
        <p:nvPr/>
      </p:nvGrpSpPr>
      <p:grpSpPr>
        <a:xfrm>
          <a:off x="0" y="0"/>
          <a:ext cx="0" cy="0"/>
          <a:chOff x="0" y="0"/>
          <a:chExt cx="0" cy="0"/>
        </a:xfrm>
      </p:grpSpPr>
      <p:pic>
        <p:nvPicPr>
          <p:cNvPr id="2" name="Picture 1" descr="Oracle logo in white on red staging background. Light blue frame around perimeter." title="Oracle Logo Slide"/>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bwMode="hidden">
          <a:xfrm>
            <a:off x="103544" y="97048"/>
            <a:ext cx="8936911" cy="4910588"/>
          </a:xfrm>
          <a:prstGeom prst="rect">
            <a:avLst/>
          </a:prstGeom>
          <a:noFill/>
          <a:ln>
            <a:noFill/>
          </a:ln>
        </p:spPr>
      </p:pic>
      <p:pic>
        <p:nvPicPr>
          <p:cNvPr id="12" name="Picture 11"/>
          <p:cNvPicPr>
            <a:picLocks noChangeAspect="1"/>
          </p:cNvPicPr>
          <p:nvPr/>
        </p:nvPicPr>
        <p:blipFill>
          <a:blip r:embed="rId3" cstate="screen">
            <a:extLst>
              <a:ext uri="{28A0092B-C50C-407E-A947-70E740481C1C}">
                <a14:useLocalDpi xmlns:a14="http://schemas.microsoft.com/office/drawing/2010/main" val="0"/>
              </a:ext>
            </a:extLst>
          </a:blip>
          <a:stretch>
            <a:fillRect/>
          </a:stretch>
        </p:blipFill>
        <p:spPr bwMode="black">
          <a:xfrm>
            <a:off x="2867343" y="2132870"/>
            <a:ext cx="3409314" cy="427160"/>
          </a:xfrm>
          <a:prstGeom prst="rect">
            <a:avLst/>
          </a:prstGeom>
        </p:spPr>
      </p:pic>
      <p:grpSp>
        <p:nvGrpSpPr>
          <p:cNvPr id="10" name="Group 9"/>
          <p:cNvGrpSpPr/>
          <p:nvPr/>
        </p:nvGrpSpPr>
        <p:grpSpPr>
          <a:xfrm>
            <a:off x="0" y="0"/>
            <a:ext cx="9144430" cy="5143500"/>
            <a:chOff x="0" y="0"/>
            <a:chExt cx="12189398" cy="6858000"/>
          </a:xfrm>
          <a:solidFill>
            <a:srgbClr val="D8E1E6"/>
          </a:solidFill>
        </p:grpSpPr>
        <p:sp>
          <p:nvSpPr>
            <p:cNvPr id="11" name="Rectangle 10"/>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solidFill>
                  <a:srgbClr val="FFFFFF"/>
                </a:solidFill>
              </a:endParaRPr>
            </a:p>
          </p:txBody>
        </p:sp>
        <p:sp>
          <p:nvSpPr>
            <p:cNvPr id="13" name="Rectangle 12"/>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solidFill>
                  <a:srgbClr val="FFFFFF"/>
                </a:solidFill>
              </a:endParaRPr>
            </a:p>
          </p:txBody>
        </p:sp>
        <p:sp>
          <p:nvSpPr>
            <p:cNvPr id="14" name="Rectangle 13"/>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solidFill>
                  <a:srgbClr val="FFFFFF"/>
                </a:solidFill>
              </a:endParaRPr>
            </a:p>
          </p:txBody>
        </p:sp>
        <p:sp>
          <p:nvSpPr>
            <p:cNvPr id="15" name="Rectangle 14"/>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solidFill>
                  <a:srgbClr val="FFFFFF"/>
                </a:solidFill>
              </a:endParaRPr>
            </a:p>
          </p:txBody>
        </p:sp>
      </p:grpSp>
    </p:spTree>
    <p:extLst>
      <p:ext uri="{BB962C8B-B14F-4D97-AF65-F5344CB8AC3E}">
        <p14:creationId xmlns:p14="http://schemas.microsoft.com/office/powerpoint/2010/main" val="1506256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Review of Oracle OpenWorld &amp; CodeOne 2018 </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a:xfrm>
            <a:off x="398467" y="1143001"/>
            <a:ext cx="8347065" cy="3314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4CB092D-465C-AE48-A116-B574CE40929E}" type="datetime1">
              <a:rPr lang="en-US" smtClean="0">
                <a:solidFill>
                  <a:srgbClr val="58595B"/>
                </a:solidFill>
              </a:rPr>
              <a:pPr/>
              <a:t>11/22/2018</a:t>
            </a:fld>
            <a:endParaRPr>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Tree>
    <p:extLst>
      <p:ext uri="{BB962C8B-B14F-4D97-AF65-F5344CB8AC3E}">
        <p14:creationId xmlns:p14="http://schemas.microsoft.com/office/powerpoint/2010/main" val="3127823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3" name="Content Placeholder 2"/>
          <p:cNvSpPr>
            <a:spLocks noGrp="1"/>
          </p:cNvSpPr>
          <p:nvPr>
            <p:ph idx="1"/>
          </p:nvPr>
        </p:nvSpPr>
        <p:spPr>
          <a:xfrm>
            <a:off x="398467" y="1485900"/>
            <a:ext cx="8347065" cy="2971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Date Placeholder 3"/>
          <p:cNvSpPr>
            <a:spLocks noGrp="1"/>
          </p:cNvSpPr>
          <p:nvPr>
            <p:ph type="dt" sz="half" idx="10"/>
          </p:nvPr>
        </p:nvSpPr>
        <p:spPr/>
        <p:txBody>
          <a:bodyPr/>
          <a:lstStyle/>
          <a:p>
            <a:fld id="{932E205D-62FE-2640-BC9F-7E2665BAB23F}" type="datetime1">
              <a:rPr lang="en-US" smtClean="0">
                <a:solidFill>
                  <a:srgbClr val="58595B"/>
                </a:solidFill>
              </a:rPr>
              <a:pPr/>
              <a:t>11/22/2018</a:t>
            </a:fld>
            <a:endParaRPr>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7" name="Text Placeholder 12"/>
          <p:cNvSpPr>
            <a:spLocks noGrp="1"/>
          </p:cNvSpPr>
          <p:nvPr>
            <p:ph type="body" sz="quarter" idx="13" hasCustomPrompt="1"/>
          </p:nvPr>
        </p:nvSpPr>
        <p:spPr>
          <a:xfrm>
            <a:off x="398964" y="1030306"/>
            <a:ext cx="8346073"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Tree>
    <p:extLst>
      <p:ext uri="{BB962C8B-B14F-4D97-AF65-F5344CB8AC3E}">
        <p14:creationId xmlns:p14="http://schemas.microsoft.com/office/powerpoint/2010/main" val="208824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Program Agenda">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dirty="0"/>
          </a:p>
        </p:txBody>
      </p:sp>
      <p:sp>
        <p:nvSpPr>
          <p:cNvPr id="4" name="Date Placeholder 3"/>
          <p:cNvSpPr>
            <a:spLocks noGrp="1"/>
          </p:cNvSpPr>
          <p:nvPr>
            <p:ph type="dt" sz="half" idx="10"/>
          </p:nvPr>
        </p:nvSpPr>
        <p:spPr/>
        <p:txBody>
          <a:bodyPr/>
          <a:lstStyle/>
          <a:p>
            <a:fld id="{93111685-693C-2142-9A09-7D018B0A5AC8}" type="datetime1">
              <a:rPr lang="en-US" smtClean="0">
                <a:solidFill>
                  <a:srgbClr val="58595B"/>
                </a:solidFill>
              </a:rPr>
              <a:pPr/>
              <a:t>11/22/2018</a:t>
            </a:fld>
            <a:endParaRPr>
              <a:solidFill>
                <a:srgbClr val="58595B"/>
              </a:solidFill>
            </a:endParaRPr>
          </a:p>
        </p:txBody>
      </p:sp>
      <p:sp>
        <p:nvSpPr>
          <p:cNvPr id="5" name="Footer Placeholder 4"/>
          <p:cNvSpPr>
            <a:spLocks noGrp="1"/>
          </p:cNvSpPr>
          <p:nvPr>
            <p:ph type="ftr" sz="quarter" idx="11"/>
          </p:nvPr>
        </p:nvSpPr>
        <p:spPr/>
        <p:txBody>
          <a:bodyPr/>
          <a:lstStyle/>
          <a:p>
            <a:r>
              <a:rPr lang="en-US">
                <a:solidFill>
                  <a:srgbClr val="58595B"/>
                </a:solidFill>
              </a:rPr>
              <a:t>Confidential – Oracle Internal/Restricted/Highly Restricted</a:t>
            </a:r>
            <a:endParaRPr>
              <a:solidFill>
                <a:srgbClr val="58595B"/>
              </a:solidFill>
            </a:endParaRPr>
          </a:p>
        </p:txBody>
      </p:sp>
      <p:sp>
        <p:nvSpPr>
          <p:cNvPr id="6" name="Slide Number Placeholder 5"/>
          <p:cNvSpPr>
            <a:spLocks noGrp="1"/>
          </p:cNvSpPr>
          <p:nvPr>
            <p:ph type="sldNum" sz="quarter" idx="12"/>
          </p:nvPr>
        </p:nvSpPr>
        <p:spPr/>
        <p:txBody>
          <a:bodyPr/>
          <a:lstStyle/>
          <a:p>
            <a:fld id="{C51EAA63-D034-42AE-91FA-B13B9518C7BE}" type="slidenum">
              <a:rPr>
                <a:solidFill>
                  <a:srgbClr val="58595B"/>
                </a:solidFill>
              </a:rPr>
              <a:pPr/>
              <a:t>‹#›</a:t>
            </a:fld>
            <a:endParaRPr>
              <a:solidFill>
                <a:srgbClr val="58595B"/>
              </a:solidFill>
            </a:endParaRPr>
          </a:p>
        </p:txBody>
      </p:sp>
      <p:sp>
        <p:nvSpPr>
          <p:cNvPr id="8" name="Text Placeholder 7"/>
          <p:cNvSpPr>
            <a:spLocks noGrp="1"/>
          </p:cNvSpPr>
          <p:nvPr>
            <p:ph type="body" sz="quarter" idx="13"/>
          </p:nvPr>
        </p:nvSpPr>
        <p:spPr>
          <a:xfrm>
            <a:off x="2097494" y="1485899"/>
            <a:ext cx="6647543" cy="2971801"/>
          </a:xfrm>
        </p:spPr>
        <p:txBody>
          <a:bodyPr>
            <a:noAutofit/>
          </a:bodyPr>
          <a:lstStyle>
            <a:lvl1pPr marL="1191" indent="0">
              <a:spcBef>
                <a:spcPts val="1800"/>
              </a:spcBef>
              <a:buNone/>
              <a:defRPr sz="2100"/>
            </a:lvl1pPr>
            <a:lvl2pPr marL="1191" indent="0">
              <a:spcBef>
                <a:spcPts val="1800"/>
              </a:spcBef>
              <a:buNone/>
              <a:defRPr sz="2100"/>
            </a:lvl2pPr>
            <a:lvl3pPr marL="1191" indent="0">
              <a:spcBef>
                <a:spcPts val="1800"/>
              </a:spcBef>
              <a:buNone/>
              <a:defRPr sz="2100"/>
            </a:lvl3pPr>
            <a:lvl4pPr marL="1191" indent="0">
              <a:spcBef>
                <a:spcPts val="1800"/>
              </a:spcBef>
              <a:buNone/>
              <a:defRPr sz="2100"/>
            </a:lvl4pPr>
            <a:lvl5pPr marL="1191" indent="0">
              <a:spcBef>
                <a:spcPts val="1800"/>
              </a:spcBef>
              <a:buNone/>
              <a:defRPr sz="2100"/>
            </a:lvl5pPr>
            <a:lvl6pPr marL="1191" indent="0">
              <a:spcBef>
                <a:spcPts val="1800"/>
              </a:spcBef>
              <a:buNone/>
              <a:defRPr sz="2100"/>
            </a:lvl6pPr>
            <a:lvl7pPr marL="1191" indent="0">
              <a:spcBef>
                <a:spcPts val="1800"/>
              </a:spcBef>
              <a:buNone/>
              <a:defRPr sz="2100"/>
            </a:lvl7pPr>
            <a:lvl8pPr marL="1191" indent="0">
              <a:spcBef>
                <a:spcPts val="1800"/>
              </a:spcBef>
              <a:buNone/>
              <a:defRPr sz="2100"/>
            </a:lvl8pPr>
            <a:lvl9pPr marL="1191" indent="0">
              <a:spcBef>
                <a:spcPts val="1800"/>
              </a:spcBef>
              <a:buNone/>
              <a:defRPr sz="21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66498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44_Blank">
    <p:spTree>
      <p:nvGrpSpPr>
        <p:cNvPr id="1" name=""/>
        <p:cNvGrpSpPr/>
        <p:nvPr/>
      </p:nvGrpSpPr>
      <p:grpSpPr>
        <a:xfrm>
          <a:off x="0" y="0"/>
          <a:ext cx="0" cy="0"/>
          <a:chOff x="0" y="0"/>
          <a:chExt cx="0" cy="0"/>
        </a:xfrm>
      </p:grpSpPr>
      <p:pic>
        <p:nvPicPr>
          <p:cNvPr id="13" name="Picture 12"/>
          <p:cNvPicPr>
            <a:picLocks noChangeAspect="1"/>
          </p:cNvPicPr>
          <p:nvPr userDrawn="1"/>
        </p:nvPicPr>
        <p:blipFill>
          <a:blip r:embed="rId2">
            <a:duotone>
              <a:schemeClr val="accent4">
                <a:shade val="45000"/>
                <a:satMod val="135000"/>
              </a:schemeClr>
              <a:prstClr val="white"/>
            </a:duotone>
            <a:alphaModFix/>
            <a:extLst>
              <a:ext uri="{BEBA8EAE-BF5A-486C-A8C5-ECC9F3942E4B}">
                <a14:imgProps xmlns:a14="http://schemas.microsoft.com/office/drawing/2010/main">
                  <a14:imgLayer r:embed="rId3">
                    <a14:imgEffect>
                      <a14:artisticGlowDiffused/>
                    </a14:imgEffect>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0" y="0"/>
            <a:ext cx="9144000" cy="5142161"/>
          </a:xfrm>
          <a:prstGeom prst="rect">
            <a:avLst/>
          </a:prstGeom>
        </p:spPr>
      </p:pic>
      <p:sp>
        <p:nvSpPr>
          <p:cNvPr id="14" name="Rectangle 13"/>
          <p:cNvSpPr/>
          <p:nvPr userDrawn="1"/>
        </p:nvSpPr>
        <p:spPr bwMode="gray">
          <a:xfrm>
            <a:off x="0" y="0"/>
            <a:ext cx="9144000" cy="5143500"/>
          </a:xfrm>
          <a:prstGeom prst="rect">
            <a:avLst/>
          </a:prstGeom>
          <a:solidFill>
            <a:schemeClr val="bg1">
              <a:alpha val="75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defRPr/>
            </a:pPr>
            <a:endParaRPr lang="en-US" sz="1013">
              <a:solidFill>
                <a:srgbClr val="FFFFFF"/>
              </a:solidFill>
            </a:endParaRPr>
          </a:p>
        </p:txBody>
      </p:sp>
      <p:sp>
        <p:nvSpPr>
          <p:cNvPr id="9" name="Text Placeholder 12"/>
          <p:cNvSpPr>
            <a:spLocks noGrp="1"/>
          </p:cNvSpPr>
          <p:nvPr>
            <p:ph type="body" sz="quarter" idx="13" hasCustomPrompt="1"/>
          </p:nvPr>
        </p:nvSpPr>
        <p:spPr>
          <a:xfrm>
            <a:off x="398964" y="1030306"/>
            <a:ext cx="8346072" cy="257474"/>
          </a:xfrm>
        </p:spPr>
        <p:txBody>
          <a:bodyPr>
            <a:noAutofit/>
          </a:bodyPr>
          <a:lstStyle>
            <a:lvl1pPr marL="1191" indent="0">
              <a:spcBef>
                <a:spcPts val="0"/>
              </a:spcBef>
              <a:buFontTx/>
              <a:buNone/>
              <a:defRPr sz="1800" b="1"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subtitle</a:t>
            </a:r>
          </a:p>
        </p:txBody>
      </p:sp>
      <p:sp>
        <p:nvSpPr>
          <p:cNvPr id="10" name="Title 6"/>
          <p:cNvSpPr>
            <a:spLocks noGrp="1"/>
          </p:cNvSpPr>
          <p:nvPr>
            <p:ph type="title"/>
          </p:nvPr>
        </p:nvSpPr>
        <p:spPr>
          <a:xfrm>
            <a:off x="398963" y="304800"/>
            <a:ext cx="8346073" cy="666750"/>
          </a:xfrm>
        </p:spPr>
        <p:txBody>
          <a:bodyPr/>
          <a:lstStyle/>
          <a:p>
            <a:r>
              <a:rPr lang="en-US"/>
              <a:t>Click to edit Master title style</a:t>
            </a:r>
            <a:endParaRPr dirty="0"/>
          </a:p>
        </p:txBody>
      </p:sp>
      <p:pic>
        <p:nvPicPr>
          <p:cNvPr id="17" name="Picture 16"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8" name="Slide Number Placeholder 5"/>
          <p:cNvSpPr>
            <a:spLocks noGrp="1"/>
          </p:cNvSpPr>
          <p:nvPr>
            <p:ph type="sldNum" sz="quarter" idx="4"/>
          </p:nvPr>
        </p:nvSpPr>
        <p:spPr>
          <a:xfrm>
            <a:off x="8495367" y="4917186"/>
            <a:ext cx="250165" cy="137160"/>
          </a:xfrm>
          <a:prstGeom prst="rect">
            <a:avLst/>
          </a:prstGeom>
        </p:spPr>
        <p:txBody>
          <a:bodyPr vert="horz" wrap="none" lIns="0" tIns="0" rIns="0" bIns="0" rtlCol="0" anchor="ctr" anchorCtr="0">
            <a:noAutofit/>
          </a:bodyPr>
          <a:lstStyle>
            <a:lvl1pPr algn="r">
              <a:defRPr sz="638">
                <a:solidFill>
                  <a:schemeClr val="tx1"/>
                </a:solidFill>
              </a:defRPr>
            </a:lvl1pPr>
          </a:lstStyle>
          <a:p>
            <a:pPr>
              <a:defRPr/>
            </a:pPr>
            <a:fld id="{C51EAA63-D034-42AE-91FA-B13B9518C7BE}" type="slidenum">
              <a:rPr lang="en-US" smtClean="0">
                <a:solidFill>
                  <a:srgbClr val="58595B"/>
                </a:solidFill>
              </a:rPr>
              <a:pPr>
                <a:defRPr/>
              </a:pPr>
              <a:t>‹#›</a:t>
            </a:fld>
            <a:endParaRPr lang="en-US">
              <a:solidFill>
                <a:srgbClr val="58595B"/>
              </a:solidFill>
            </a:endParaRPr>
          </a:p>
        </p:txBody>
      </p:sp>
      <p:sp>
        <p:nvSpPr>
          <p:cNvPr id="19" name="TextBox 18"/>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defRPr/>
            </a:pPr>
            <a:r>
              <a:rPr lang="en-US" sz="638">
                <a:solidFill>
                  <a:srgbClr val="58595B"/>
                </a:solidFill>
              </a:rPr>
              <a:t>Copyright © 2017, Oracle and/or its affiliates. All rights reserved.</a:t>
            </a:r>
          </a:p>
        </p:txBody>
      </p:sp>
    </p:spTree>
    <p:extLst>
      <p:ext uri="{BB962C8B-B14F-4D97-AF65-F5344CB8AC3E}">
        <p14:creationId xmlns:p14="http://schemas.microsoft.com/office/powerpoint/2010/main" val="14429595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showMasterSp="0" userDrawn="1">
  <p:cSld name="8_Blank">
    <p:bg>
      <p:bgRef idx="1001">
        <a:schemeClr val="bg2"/>
      </p:bgRef>
    </p:bg>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screen">
            <a:duotone>
              <a:schemeClr val="accent4">
                <a:shade val="45000"/>
                <a:satMod val="135000"/>
              </a:schemeClr>
              <a:prstClr val="white"/>
            </a:duotone>
            <a:alphaModFix amt="26000"/>
            <a:extLst>
              <a:ext uri="{28A0092B-C50C-407E-A947-70E740481C1C}">
                <a14:useLocalDpi xmlns:a14="http://schemas.microsoft.com/office/drawing/2010/main"/>
              </a:ext>
            </a:extLst>
          </a:blip>
          <a:srcRect l="3003" r="3762"/>
          <a:stretch/>
        </p:blipFill>
        <p:spPr>
          <a:xfrm>
            <a:off x="0" y="-14693"/>
            <a:ext cx="9144000" cy="5158193"/>
          </a:xfrm>
          <a:prstGeom prst="rect">
            <a:avLst/>
          </a:prstGeom>
        </p:spPr>
      </p:pic>
      <p:sp>
        <p:nvSpPr>
          <p:cNvPr id="4" name="Title Placeholder 1"/>
          <p:cNvSpPr>
            <a:spLocks noGrp="1"/>
          </p:cNvSpPr>
          <p:nvPr>
            <p:ph type="title"/>
          </p:nvPr>
        </p:nvSpPr>
        <p:spPr>
          <a:xfrm>
            <a:off x="398963" y="304801"/>
            <a:ext cx="8346073" cy="379759"/>
          </a:xfrm>
          <a:prstGeom prst="rect">
            <a:avLst/>
          </a:prstGeom>
        </p:spPr>
        <p:txBody>
          <a:bodyPr vert="horz" lIns="0" tIns="0" rIns="0" bIns="0" rtlCol="0" anchor="b">
            <a:noAutofit/>
          </a:bodyPr>
          <a:lstStyle>
            <a:lvl1pPr>
              <a:defRPr>
                <a:solidFill>
                  <a:schemeClr val="bg1"/>
                </a:solidFill>
              </a:defRPr>
            </a:lvl1pPr>
          </a:lstStyle>
          <a:p>
            <a:r>
              <a:rPr lang="en-US" dirty="0"/>
              <a:t>Click to edit Master title style</a:t>
            </a:r>
            <a:endParaRPr dirty="0"/>
          </a:p>
        </p:txBody>
      </p:sp>
      <p:pic>
        <p:nvPicPr>
          <p:cNvPr id="9" name="Picture 8" descr="Oracle logo in white on red staging background" title="Oracle red badge logo"/>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6"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58595B"/>
                </a:solidFill>
              </a:rPr>
              <a:pPr>
                <a:defRPr/>
              </a:pPr>
              <a:t>‹#›</a:t>
            </a:fld>
            <a:endParaRPr lang="en-US" sz="638" dirty="0">
              <a:solidFill>
                <a:srgbClr val="58595B"/>
              </a:solidFill>
            </a:endParaRPr>
          </a:p>
        </p:txBody>
      </p:sp>
      <p:sp>
        <p:nvSpPr>
          <p:cNvPr id="10"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solidFill>
                  <a:srgbClr val="58595B"/>
                </a:solidFill>
              </a:rPr>
              <a:t>Confidential – Oracle Internal/Restricted/Highly Restricted</a:t>
            </a:r>
            <a:endParaRPr lang="en-US" dirty="0">
              <a:solidFill>
                <a:srgbClr val="58595B"/>
              </a:solidFill>
            </a:endParaRPr>
          </a:p>
        </p:txBody>
      </p:sp>
      <p:sp>
        <p:nvSpPr>
          <p:cNvPr id="11" name="TextBox 10"/>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58595B"/>
                </a:solidFill>
              </a:rPr>
              <a:t>Copyright © 2017, Oracle and/or its affiliates. All rights reserved. |</a:t>
            </a:r>
          </a:p>
        </p:txBody>
      </p:sp>
    </p:spTree>
    <p:extLst>
      <p:ext uri="{BB962C8B-B14F-4D97-AF65-F5344CB8AC3E}">
        <p14:creationId xmlns:p14="http://schemas.microsoft.com/office/powerpoint/2010/main" val="39482002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46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4" name="Parallelogram 13"/>
          <p:cNvSpPr/>
          <p:nvPr userDrawn="1"/>
        </p:nvSpPr>
        <p:spPr>
          <a:xfrm>
            <a:off x="-2181875" y="0"/>
            <a:ext cx="7854299" cy="5142161"/>
          </a:xfrm>
          <a:prstGeom prst="parallelogram">
            <a:avLst>
              <a:gd name="adj" fmla="val 36579"/>
            </a:avLst>
          </a:prstGeom>
          <a:gradFill flip="none" rotWithShape="1">
            <a:gsLst>
              <a:gs pos="0">
                <a:schemeClr val="accent4">
                  <a:lumMod val="75000"/>
                  <a:alpha val="84000"/>
                </a:schemeClr>
              </a:gs>
              <a:gs pos="100000">
                <a:schemeClr val="accent4">
                  <a:alpha val="84000"/>
                </a:schemeClr>
              </a:gs>
            </a:gsLst>
            <a:lin ang="5640000" scaled="0"/>
            <a:tileRect/>
          </a:gra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rgbClr val="FFFFFF"/>
              </a:solidFill>
            </a:endParaRPr>
          </a:p>
        </p:txBody>
      </p:sp>
      <p:sp>
        <p:nvSpPr>
          <p:cNvPr id="9" name="Parallelogram 8"/>
          <p:cNvSpPr/>
          <p:nvPr userDrawn="1"/>
        </p:nvSpPr>
        <p:spPr>
          <a:xfrm>
            <a:off x="-1347921" y="256986"/>
            <a:ext cx="7662998" cy="857027"/>
          </a:xfrm>
          <a:prstGeom prst="parallelogram">
            <a:avLst>
              <a:gd name="adj" fmla="val 36579"/>
            </a:avLst>
          </a:prstGeom>
          <a:blipFill dpi="0" rotWithShape="1">
            <a:blip r:embed="rId3" cstate="screen">
              <a:alphaModFix amt="85000"/>
              <a:extLst>
                <a:ext uri="{28A0092B-C50C-407E-A947-70E740481C1C}">
                  <a14:useLocalDpi xmlns:a14="http://schemas.microsoft.com/office/drawing/2010/main"/>
                </a:ext>
              </a:extLst>
            </a:blip>
            <a:srcRect/>
            <a:stretch>
              <a:fillRect/>
            </a:stretch>
          </a:blip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2" tIns="34281" rIns="68562" bIns="34281" numCol="1" spcCol="0" rtlCol="0" fromWordArt="0" anchor="ctr" anchorCtr="0" forceAA="0" compatLnSpc="1">
            <a:prstTxWarp prst="textNoShape">
              <a:avLst/>
            </a:prstTxWarp>
            <a:noAutofit/>
          </a:bodyPr>
          <a:lstStyle/>
          <a:p>
            <a:pPr algn="ctr">
              <a:lnSpc>
                <a:spcPct val="90000"/>
              </a:lnSpc>
            </a:pPr>
            <a:endParaRPr lang="en-US" sz="1349">
              <a:solidFill>
                <a:srgbClr val="FFFFFF"/>
              </a:solidFill>
            </a:endParaRPr>
          </a:p>
        </p:txBody>
      </p:sp>
      <p:sp>
        <p:nvSpPr>
          <p:cNvPr id="13" name="Text Placeholder 12"/>
          <p:cNvSpPr>
            <a:spLocks noGrp="1"/>
          </p:cNvSpPr>
          <p:nvPr>
            <p:ph type="body" sz="quarter" idx="13" hasCustomPrompt="1"/>
          </p:nvPr>
        </p:nvSpPr>
        <p:spPr>
          <a:xfrm>
            <a:off x="291674" y="505361"/>
            <a:ext cx="5989053" cy="388739"/>
          </a:xfrm>
        </p:spPr>
        <p:txBody>
          <a:bodyPr>
            <a:noAutofit/>
          </a:bodyPr>
          <a:lstStyle>
            <a:lvl1pPr marL="1191" indent="0" algn="l">
              <a:spcBef>
                <a:spcPts val="0"/>
              </a:spcBef>
              <a:buFontTx/>
              <a:buNone/>
              <a:defRPr sz="2700" baseline="0">
                <a:solidFill>
                  <a:srgbClr val="FFFFFF"/>
                </a:solidFill>
              </a:defRPr>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r>
              <a:rPr lang="en-US" dirty="0">
                <a:solidFill>
                  <a:srgbClr val="FFFFFF"/>
                </a:solidFill>
              </a:rPr>
              <a:t>Click to edit Master title style</a:t>
            </a:r>
          </a:p>
        </p:txBody>
      </p:sp>
      <p:pic>
        <p:nvPicPr>
          <p:cNvPr id="8" name="Picture 7" descr="Oracle logo in white on red staging background" title="Oracle red badge logo"/>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96009" y="4697712"/>
            <a:ext cx="1219171" cy="445770"/>
          </a:xfrm>
          <a:prstGeom prst="rect">
            <a:avLst/>
          </a:prstGeom>
        </p:spPr>
      </p:pic>
      <p:sp>
        <p:nvSpPr>
          <p:cNvPr id="10"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rgbClr val="58595B"/>
                </a:solidFill>
              </a:rPr>
              <a:pPr>
                <a:defRPr/>
              </a:pPr>
              <a:t>‹#›</a:t>
            </a:fld>
            <a:endParaRPr lang="en-US" sz="638" dirty="0">
              <a:solidFill>
                <a:srgbClr val="58595B"/>
              </a:solidFill>
            </a:endParaRPr>
          </a:p>
        </p:txBody>
      </p:sp>
      <p:sp>
        <p:nvSpPr>
          <p:cNvPr id="11"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rgbClr val="58595B"/>
                </a:solidFill>
              </a:defRPr>
            </a:lvl1pPr>
          </a:lstStyle>
          <a:p>
            <a:r>
              <a:rPr lang="en-US"/>
              <a:t>Confidential – Oracle Internal/Restricted/Highly Restricted</a:t>
            </a:r>
            <a:endParaRPr lang="en-US" dirty="0"/>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rgbClr val="58595B"/>
                </a:solidFill>
              </a:rPr>
              <a:t>Copyright © 2017, Oracle and/or its affiliates. All rights reserved. |</a:t>
            </a:r>
          </a:p>
        </p:txBody>
      </p:sp>
    </p:spTree>
    <p:extLst>
      <p:ext uri="{BB962C8B-B14F-4D97-AF65-F5344CB8AC3E}">
        <p14:creationId xmlns:p14="http://schemas.microsoft.com/office/powerpoint/2010/main" val="2794758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2133918169"/>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preserve="1">
  <p:cSld name="Title Slide without Pictur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964" y="554832"/>
            <a:ext cx="8346073" cy="1102519"/>
          </a:xfrm>
        </p:spPr>
        <p:txBody>
          <a:bodyPr/>
          <a:lstStyle>
            <a:lvl1pPr>
              <a:lnSpc>
                <a:spcPct val="80000"/>
              </a:lnSpc>
              <a:defRPr sz="3600"/>
            </a:lvl1pPr>
          </a:lstStyle>
          <a:p>
            <a:r>
              <a:rPr lang="en-US"/>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398964" y="2572089"/>
            <a:ext cx="8346073"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6" name="Date Placeholder 5"/>
          <p:cNvSpPr>
            <a:spLocks noGrp="1"/>
          </p:cNvSpPr>
          <p:nvPr>
            <p:ph type="dt" sz="half" idx="14"/>
          </p:nvPr>
        </p:nvSpPr>
        <p:spPr/>
        <p:txBody>
          <a:bodyPr/>
          <a:lstStyle>
            <a:lvl1pPr>
              <a:defRPr>
                <a:solidFill>
                  <a:srgbClr val="5F5F5F"/>
                </a:solidFill>
              </a:defRPr>
            </a:lvl1pPr>
          </a:lstStyle>
          <a:p>
            <a:fld id="{DB0592DB-01ED-A44A-830D-2A57CD1AF06B}" type="datetime1">
              <a:rPr lang="en-US" smtClean="0"/>
              <a:pPr/>
              <a:t>11/22/2018</a:t>
            </a:fld>
            <a:endParaRPr lang="en-US" dirty="0"/>
          </a:p>
        </p:txBody>
      </p:sp>
      <p:sp>
        <p:nvSpPr>
          <p:cNvPr id="8" name="Footer Placeholder 7"/>
          <p:cNvSpPr>
            <a:spLocks noGrp="1"/>
          </p:cNvSpPr>
          <p:nvPr>
            <p:ph type="ftr" sz="quarter" idx="15"/>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6" name="TextBox 15"/>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5F5F5F"/>
                </a:solidFill>
              </a:rPr>
              <a:t>Copyright © </a:t>
            </a:r>
            <a:r>
              <a:rPr lang="is-IS" sz="638" dirty="0">
                <a:solidFill>
                  <a:srgbClr val="5F5F5F"/>
                </a:solidFill>
              </a:rPr>
              <a:t>2018</a:t>
            </a:r>
            <a:r>
              <a:rPr lang="en-US" sz="638" dirty="0">
                <a:solidFill>
                  <a:srgbClr val="5F5F5F"/>
                </a:solidFill>
              </a:rPr>
              <a:t>,</a:t>
            </a:r>
            <a:r>
              <a:rPr sz="638" dirty="0">
                <a:solidFill>
                  <a:srgbClr val="5F5F5F"/>
                </a:solidFill>
              </a:rPr>
              <a:t> Oracle and/or its affiliates. All rights reserved.  |</a:t>
            </a:r>
          </a:p>
        </p:txBody>
      </p:sp>
    </p:spTree>
    <p:extLst>
      <p:ext uri="{BB962C8B-B14F-4D97-AF65-F5344CB8AC3E}">
        <p14:creationId xmlns:p14="http://schemas.microsoft.com/office/powerpoint/2010/main" val="2251624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rgbClr val="D8E1E6"/>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964" y="554832"/>
            <a:ext cx="8346073" cy="1102519"/>
          </a:xfrm>
        </p:spPr>
        <p:txBody>
          <a:bodyPr/>
          <a:lstStyle>
            <a:lvl1pPr>
              <a:lnSpc>
                <a:spcPct val="80000"/>
              </a:lnSpc>
              <a:defRPr sz="3600"/>
            </a:lvl1pPr>
          </a:lstStyle>
          <a:p>
            <a:r>
              <a:rPr lang="en-US"/>
              <a:t>Click to edit Master title style</a:t>
            </a:r>
            <a:endParaRPr dirty="0"/>
          </a:p>
        </p:txBody>
      </p:sp>
      <p:sp>
        <p:nvSpPr>
          <p:cNvPr id="3" name="Subtitle 2"/>
          <p:cNvSpPr>
            <a:spLocks noGrp="1"/>
          </p:cNvSpPr>
          <p:nvPr>
            <p:ph type="subTitle" idx="1"/>
          </p:nvPr>
        </p:nvSpPr>
        <p:spPr>
          <a:xfrm>
            <a:off x="398926" y="1714500"/>
            <a:ext cx="8347160" cy="685800"/>
          </a:xfrm>
        </p:spPr>
        <p:txBody>
          <a:bodyPr>
            <a:noAutofit/>
          </a:bodyPr>
          <a:lstStyle>
            <a:lvl1pPr marL="0" indent="0" algn="l">
              <a:spcBef>
                <a:spcPts val="0"/>
              </a:spcBef>
              <a:buNone/>
              <a:defRPr sz="1800" b="1">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dirty="0"/>
          </a:p>
        </p:txBody>
      </p:sp>
      <p:sp>
        <p:nvSpPr>
          <p:cNvPr id="7" name="Date Placeholder 6"/>
          <p:cNvSpPr>
            <a:spLocks noGrp="1"/>
          </p:cNvSpPr>
          <p:nvPr>
            <p:ph type="dt" sz="half" idx="10"/>
          </p:nvPr>
        </p:nvSpPr>
        <p:spPr/>
        <p:txBody>
          <a:bodyPr/>
          <a:lstStyle>
            <a:lvl1pPr>
              <a:defRPr>
                <a:solidFill>
                  <a:srgbClr val="5F5F5F"/>
                </a:solidFill>
              </a:defRPr>
            </a:lvl1pPr>
          </a:lstStyle>
          <a:p>
            <a:fld id="{4D813C46-5AAA-0045-A784-1D6C400A7C04}" type="datetime1">
              <a:rPr lang="en-US" smtClean="0"/>
              <a:pPr/>
              <a:t>11/22/2018</a:t>
            </a:fld>
            <a:endParaRPr lang="en-US" dirty="0"/>
          </a:p>
        </p:txBody>
      </p:sp>
      <p:sp>
        <p:nvSpPr>
          <p:cNvPr id="8" name="Footer Placeholder 7"/>
          <p:cNvSpPr>
            <a:spLocks noGrp="1"/>
          </p:cNvSpPr>
          <p:nvPr>
            <p:ph type="ftr" sz="quarter" idx="11"/>
          </p:nvPr>
        </p:nvSpPr>
        <p:spPr/>
        <p:txBody>
          <a:bodyPr/>
          <a:lstStyle>
            <a:lvl1pPr>
              <a:defRPr>
                <a:solidFill>
                  <a:srgbClr val="5F5F5F"/>
                </a:solidFill>
              </a:defRPr>
            </a:lvl1pPr>
          </a:lstStyle>
          <a:p>
            <a:r>
              <a:rPr lang="en-US"/>
              <a:t>Confidential – Oracle Internal/Restricted/Highly Restricted</a:t>
            </a:r>
            <a:endParaRPr lang="en-US" dirty="0"/>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5F5F5F"/>
                </a:solidFill>
              </a:rPr>
              <a:t>Copyright © </a:t>
            </a:r>
            <a:r>
              <a:rPr lang="is-IS" sz="638" dirty="0">
                <a:solidFill>
                  <a:srgbClr val="5F5F5F"/>
                </a:solidFill>
              </a:rPr>
              <a:t>2018</a:t>
            </a:r>
            <a:r>
              <a:rPr lang="en-US" sz="638" dirty="0">
                <a:solidFill>
                  <a:srgbClr val="5F5F5F"/>
                </a:solidFill>
              </a:rPr>
              <a:t>,</a:t>
            </a:r>
            <a:r>
              <a:rPr sz="638" dirty="0">
                <a:solidFill>
                  <a:srgbClr val="5F5F5F"/>
                </a:solidFill>
              </a:rPr>
              <a:t> Oracle and/or its affiliates. All rights reserved.  |</a:t>
            </a:r>
          </a:p>
        </p:txBody>
      </p:sp>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7868" y="4697731"/>
            <a:ext cx="1219171" cy="445769"/>
          </a:xfrm>
          <a:prstGeom prst="rect">
            <a:avLst/>
          </a:prstGeom>
        </p:spPr>
      </p:pic>
    </p:spTree>
    <p:extLst>
      <p:ext uri="{BB962C8B-B14F-4D97-AF65-F5344CB8AC3E}">
        <p14:creationId xmlns:p14="http://schemas.microsoft.com/office/powerpoint/2010/main" val="2626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preserve="1">
  <p:cSld name="OOW SF17 Title Slide with Red Graphic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8964" y="554832"/>
            <a:ext cx="7202776" cy="1102519"/>
          </a:xfrm>
        </p:spPr>
        <p:txBody>
          <a:bodyPr/>
          <a:lstStyle>
            <a:lvl1pPr>
              <a:lnSpc>
                <a:spcPct val="80000"/>
              </a:lnSpc>
              <a:defRPr sz="3600"/>
            </a:lvl1pPr>
          </a:lstStyle>
          <a:p>
            <a:r>
              <a:rPr lang="en-US"/>
              <a:t>Click to edit Master title style</a:t>
            </a:r>
            <a:endParaRPr dirty="0"/>
          </a:p>
        </p:txBody>
      </p:sp>
      <p:sp>
        <p:nvSpPr>
          <p:cNvPr id="3" name="Subtitle 2"/>
          <p:cNvSpPr>
            <a:spLocks noGrp="1"/>
          </p:cNvSpPr>
          <p:nvPr>
            <p:ph type="subTitle" idx="1"/>
          </p:nvPr>
        </p:nvSpPr>
        <p:spPr>
          <a:xfrm>
            <a:off x="398925" y="1714500"/>
            <a:ext cx="7202776" cy="685800"/>
          </a:xfrm>
        </p:spPr>
        <p:txBody>
          <a:bodyPr>
            <a:noAutofit/>
          </a:bodyPr>
          <a:lstStyle>
            <a:lvl1pPr marL="0" indent="0" algn="l">
              <a:spcBef>
                <a:spcPts val="0"/>
              </a:spcBef>
              <a:buNone/>
              <a:defRPr sz="1800" b="1">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dirty="0"/>
          </a:p>
        </p:txBody>
      </p:sp>
      <p:sp>
        <p:nvSpPr>
          <p:cNvPr id="13" name="Text Placeholder 12"/>
          <p:cNvSpPr>
            <a:spLocks noGrp="1"/>
          </p:cNvSpPr>
          <p:nvPr>
            <p:ph type="body" sz="quarter" idx="13" hasCustomPrompt="1"/>
          </p:nvPr>
        </p:nvSpPr>
        <p:spPr>
          <a:xfrm>
            <a:off x="398964" y="2572089"/>
            <a:ext cx="7202776" cy="1885612"/>
          </a:xfrm>
        </p:spPr>
        <p:txBody>
          <a:bodyPr>
            <a:noAutofit/>
          </a:bodyPr>
          <a:lstStyle>
            <a:lvl1pPr marL="1191" indent="0">
              <a:spcBef>
                <a:spcPts val="0"/>
              </a:spcBef>
              <a:buFontTx/>
              <a:buNone/>
              <a:defRPr sz="1800" baseline="0"/>
            </a:lvl1pPr>
            <a:lvl2pPr marL="1191" indent="0">
              <a:buFontTx/>
              <a:buNone/>
              <a:defRPr sz="1800"/>
            </a:lvl2pPr>
            <a:lvl3pPr marL="1191" indent="0">
              <a:buFontTx/>
              <a:buNone/>
              <a:defRPr sz="1800"/>
            </a:lvl3pPr>
            <a:lvl4pPr marL="1191" indent="0">
              <a:buFontTx/>
              <a:buNone/>
              <a:defRPr sz="1800"/>
            </a:lvl4pPr>
            <a:lvl5pPr marL="1191" indent="0">
              <a:buFontTx/>
              <a:buNone/>
              <a:defRPr sz="1800"/>
            </a:lvl5pPr>
            <a:lvl6pPr marL="1191" indent="0">
              <a:buFontTx/>
              <a:buNone/>
              <a:defRPr sz="1800"/>
            </a:lvl6pPr>
            <a:lvl7pPr marL="1191" indent="0">
              <a:buFontTx/>
              <a:buNone/>
              <a:defRPr sz="1800"/>
            </a:lvl7pPr>
            <a:lvl8pPr marL="1191" indent="0">
              <a:buFontTx/>
              <a:buNone/>
              <a:defRPr sz="1800"/>
            </a:lvl8pPr>
            <a:lvl9pPr marL="1191" indent="0">
              <a:buFontTx/>
              <a:buNone/>
              <a:defRPr sz="1800"/>
            </a:lvl9pPr>
          </a:lstStyle>
          <a:p>
            <a:pPr lvl="0"/>
            <a:r>
              <a:rPr dirty="0"/>
              <a:t>Click to add presenter’s name, title, division/business unit/organization and date</a:t>
            </a:r>
          </a:p>
        </p:txBody>
      </p:sp>
      <p:sp>
        <p:nvSpPr>
          <p:cNvPr id="7" name="Date Placeholder 6"/>
          <p:cNvSpPr>
            <a:spLocks noGrp="1"/>
          </p:cNvSpPr>
          <p:nvPr>
            <p:ph type="dt" sz="half" idx="14"/>
          </p:nvPr>
        </p:nvSpPr>
        <p:spPr/>
        <p:txBody>
          <a:bodyPr/>
          <a:lstStyle>
            <a:lvl1pPr>
              <a:defRPr>
                <a:solidFill>
                  <a:schemeClr val="tx1"/>
                </a:solidFill>
              </a:defRPr>
            </a:lvl1pPr>
          </a:lstStyle>
          <a:p>
            <a:fld id="{28EA2FC9-FB8E-5643-A6BA-BB418325CE56}" type="datetime1">
              <a:rPr lang="en-US" smtClean="0">
                <a:solidFill>
                  <a:srgbClr val="FFFFFF"/>
                </a:solidFill>
              </a:rPr>
              <a:pPr/>
              <a:t>11/22/2018</a:t>
            </a:fld>
            <a:endParaRPr lang="en-US" dirty="0">
              <a:solidFill>
                <a:srgbClr val="FFFFFF"/>
              </a:solidFill>
            </a:endParaRPr>
          </a:p>
        </p:txBody>
      </p:sp>
      <p:sp>
        <p:nvSpPr>
          <p:cNvPr id="8" name="Footer Placeholder 7"/>
          <p:cNvSpPr>
            <a:spLocks noGrp="1"/>
          </p:cNvSpPr>
          <p:nvPr>
            <p:ph type="ftr" sz="quarter" idx="15"/>
          </p:nvPr>
        </p:nvSpPr>
        <p:spPr/>
        <p:txBody>
          <a:bodyPr/>
          <a:lstStyle>
            <a:lvl1pPr>
              <a:defRPr>
                <a:solidFill>
                  <a:schemeClr val="tx1"/>
                </a:solidFill>
              </a:defRPr>
            </a:lvl1pPr>
          </a:lstStyle>
          <a:p>
            <a:r>
              <a:rPr lang="en-US">
                <a:solidFill>
                  <a:srgbClr val="FFFFFF"/>
                </a:solidFill>
              </a:rPr>
              <a:t>Confidential – Oracle Internal/Restricted/Highly Restricted</a:t>
            </a:r>
            <a:endParaRPr lang="en-US" dirty="0">
              <a:solidFill>
                <a:srgbClr val="FFFFFF"/>
              </a:solidFill>
            </a:endParaRPr>
          </a:p>
        </p:txBody>
      </p:sp>
      <p:sp>
        <p:nvSpPr>
          <p:cNvPr id="14" name="TextBox 13"/>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FFFFFF"/>
                </a:solidFill>
              </a:rPr>
              <a:t>Copyright © </a:t>
            </a:r>
            <a:r>
              <a:rPr lang="is-IS" sz="638" dirty="0">
                <a:solidFill>
                  <a:srgbClr val="FFFFFF"/>
                </a:solidFill>
              </a:rPr>
              <a:t>2018</a:t>
            </a:r>
            <a:r>
              <a:rPr lang="en-US" sz="638" dirty="0">
                <a:solidFill>
                  <a:srgbClr val="FFFFFF"/>
                </a:solidFill>
              </a:rPr>
              <a:t>,</a:t>
            </a:r>
            <a:r>
              <a:rPr sz="638" dirty="0">
                <a:solidFill>
                  <a:srgbClr val="FFFFFF"/>
                </a:solidFill>
              </a:rPr>
              <a:t> Oracle and/or its affiliates. All rights reserved.  |</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7868" y="4697731"/>
            <a:ext cx="1219171" cy="445769"/>
          </a:xfrm>
          <a:prstGeom prst="rect">
            <a:avLst/>
          </a:prstGeom>
        </p:spPr>
      </p:pic>
    </p:spTree>
    <p:extLst>
      <p:ext uri="{BB962C8B-B14F-4D97-AF65-F5344CB8AC3E}">
        <p14:creationId xmlns:p14="http://schemas.microsoft.com/office/powerpoint/2010/main" val="37047397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slideLayout" Target="../slideLayouts/slideLayout62.xml"/><Relationship Id="rId50" Type="http://schemas.openxmlformats.org/officeDocument/2006/relationships/slideLayout" Target="../slideLayouts/slideLayout65.xml"/><Relationship Id="rId55" Type="http://schemas.openxmlformats.org/officeDocument/2006/relationships/slideLayout" Target="../slideLayouts/slideLayout70.xml"/><Relationship Id="rId63" Type="http://schemas.openxmlformats.org/officeDocument/2006/relationships/image" Target="../media/image5.png"/><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41" Type="http://schemas.openxmlformats.org/officeDocument/2006/relationships/slideLayout" Target="../slideLayouts/slideLayout56.xml"/><Relationship Id="rId54" Type="http://schemas.openxmlformats.org/officeDocument/2006/relationships/slideLayout" Target="../slideLayouts/slideLayout69.xml"/><Relationship Id="rId62"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3" Type="http://schemas.openxmlformats.org/officeDocument/2006/relationships/slideLayout" Target="../slideLayouts/slideLayout68.xml"/><Relationship Id="rId58" Type="http://schemas.openxmlformats.org/officeDocument/2006/relationships/slideLayout" Target="../slideLayouts/slideLayout73.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49" Type="http://schemas.openxmlformats.org/officeDocument/2006/relationships/slideLayout" Target="../slideLayouts/slideLayout64.xml"/><Relationship Id="rId57" Type="http://schemas.openxmlformats.org/officeDocument/2006/relationships/slideLayout" Target="../slideLayouts/slideLayout72.xml"/><Relationship Id="rId61" Type="http://schemas.openxmlformats.org/officeDocument/2006/relationships/slideLayout" Target="../slideLayouts/slideLayout76.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52" Type="http://schemas.openxmlformats.org/officeDocument/2006/relationships/slideLayout" Target="../slideLayouts/slideLayout67.xml"/><Relationship Id="rId60" Type="http://schemas.openxmlformats.org/officeDocument/2006/relationships/slideLayout" Target="../slideLayouts/slideLayout7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slideLayout" Target="../slideLayouts/slideLayout63.xml"/><Relationship Id="rId56" Type="http://schemas.openxmlformats.org/officeDocument/2006/relationships/slideLayout" Target="../slideLayouts/slideLayout71.xml"/><Relationship Id="rId64" Type="http://schemas.openxmlformats.org/officeDocument/2006/relationships/image" Target="../media/image6.png"/><Relationship Id="rId8" Type="http://schemas.openxmlformats.org/officeDocument/2006/relationships/slideLayout" Target="../slideLayouts/slideLayout23.xml"/><Relationship Id="rId51" Type="http://schemas.openxmlformats.org/officeDocument/2006/relationships/slideLayout" Target="../slideLayouts/slideLayout66.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59" Type="http://schemas.openxmlformats.org/officeDocument/2006/relationships/slideLayout" Target="../slideLayouts/slideLayout74.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4.xml"/><Relationship Id="rId13" Type="http://schemas.openxmlformats.org/officeDocument/2006/relationships/slideLayout" Target="../slideLayouts/slideLayout89.xml"/><Relationship Id="rId18" Type="http://schemas.openxmlformats.org/officeDocument/2006/relationships/slideLayout" Target="../slideLayouts/slideLayout94.xml"/><Relationship Id="rId3" Type="http://schemas.openxmlformats.org/officeDocument/2006/relationships/slideLayout" Target="../slideLayouts/slideLayout79.xml"/><Relationship Id="rId21" Type="http://schemas.openxmlformats.org/officeDocument/2006/relationships/theme" Target="../theme/theme3.xml"/><Relationship Id="rId7" Type="http://schemas.openxmlformats.org/officeDocument/2006/relationships/slideLayout" Target="../slideLayouts/slideLayout83.xml"/><Relationship Id="rId12" Type="http://schemas.openxmlformats.org/officeDocument/2006/relationships/slideLayout" Target="../slideLayouts/slideLayout88.xml"/><Relationship Id="rId17" Type="http://schemas.openxmlformats.org/officeDocument/2006/relationships/slideLayout" Target="../slideLayouts/slideLayout93.xml"/><Relationship Id="rId2" Type="http://schemas.openxmlformats.org/officeDocument/2006/relationships/slideLayout" Target="../slideLayouts/slideLayout78.xml"/><Relationship Id="rId16" Type="http://schemas.openxmlformats.org/officeDocument/2006/relationships/slideLayout" Target="../slideLayouts/slideLayout92.xml"/><Relationship Id="rId20" Type="http://schemas.openxmlformats.org/officeDocument/2006/relationships/slideLayout" Target="../slideLayouts/slideLayout96.xml"/><Relationship Id="rId1" Type="http://schemas.openxmlformats.org/officeDocument/2006/relationships/slideLayout" Target="../slideLayouts/slideLayout77.xml"/><Relationship Id="rId6" Type="http://schemas.openxmlformats.org/officeDocument/2006/relationships/slideLayout" Target="../slideLayouts/slideLayout82.xml"/><Relationship Id="rId11" Type="http://schemas.openxmlformats.org/officeDocument/2006/relationships/slideLayout" Target="../slideLayouts/slideLayout87.xml"/><Relationship Id="rId5" Type="http://schemas.openxmlformats.org/officeDocument/2006/relationships/slideLayout" Target="../slideLayouts/slideLayout81.xml"/><Relationship Id="rId15" Type="http://schemas.openxmlformats.org/officeDocument/2006/relationships/slideLayout" Target="../slideLayouts/slideLayout91.xml"/><Relationship Id="rId10" Type="http://schemas.openxmlformats.org/officeDocument/2006/relationships/slideLayout" Target="../slideLayouts/slideLayout86.xml"/><Relationship Id="rId19" Type="http://schemas.openxmlformats.org/officeDocument/2006/relationships/slideLayout" Target="../slideLayouts/slideLayout95.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4" Type="http://schemas.openxmlformats.org/officeDocument/2006/relationships/slideLayout" Target="../slideLayouts/slideLayout90.xml"/><Relationship Id="rId22" Type="http://schemas.openxmlformats.org/officeDocument/2006/relationships/image" Target="../media/image19.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4.xml"/><Relationship Id="rId13" Type="http://schemas.openxmlformats.org/officeDocument/2006/relationships/slideLayout" Target="../slideLayouts/slideLayout109.xml"/><Relationship Id="rId18" Type="http://schemas.openxmlformats.org/officeDocument/2006/relationships/slideLayout" Target="../slideLayouts/slideLayout114.xml"/><Relationship Id="rId26" Type="http://schemas.openxmlformats.org/officeDocument/2006/relationships/slideLayout" Target="../slideLayouts/slideLayout122.xml"/><Relationship Id="rId39" Type="http://schemas.openxmlformats.org/officeDocument/2006/relationships/slideLayout" Target="../slideLayouts/slideLayout135.xml"/><Relationship Id="rId3" Type="http://schemas.openxmlformats.org/officeDocument/2006/relationships/slideLayout" Target="../slideLayouts/slideLayout99.xml"/><Relationship Id="rId21" Type="http://schemas.openxmlformats.org/officeDocument/2006/relationships/slideLayout" Target="../slideLayouts/slideLayout117.xml"/><Relationship Id="rId34" Type="http://schemas.openxmlformats.org/officeDocument/2006/relationships/slideLayout" Target="../slideLayouts/slideLayout130.xml"/><Relationship Id="rId42" Type="http://schemas.openxmlformats.org/officeDocument/2006/relationships/slideLayout" Target="../slideLayouts/slideLayout138.xml"/><Relationship Id="rId7" Type="http://schemas.openxmlformats.org/officeDocument/2006/relationships/slideLayout" Target="../slideLayouts/slideLayout103.xml"/><Relationship Id="rId12" Type="http://schemas.openxmlformats.org/officeDocument/2006/relationships/slideLayout" Target="../slideLayouts/slideLayout108.xml"/><Relationship Id="rId17" Type="http://schemas.openxmlformats.org/officeDocument/2006/relationships/slideLayout" Target="../slideLayouts/slideLayout113.xml"/><Relationship Id="rId25" Type="http://schemas.openxmlformats.org/officeDocument/2006/relationships/slideLayout" Target="../slideLayouts/slideLayout121.xml"/><Relationship Id="rId33" Type="http://schemas.openxmlformats.org/officeDocument/2006/relationships/slideLayout" Target="../slideLayouts/slideLayout129.xml"/><Relationship Id="rId38" Type="http://schemas.openxmlformats.org/officeDocument/2006/relationships/slideLayout" Target="../slideLayouts/slideLayout134.xml"/><Relationship Id="rId2" Type="http://schemas.openxmlformats.org/officeDocument/2006/relationships/slideLayout" Target="../slideLayouts/slideLayout98.xml"/><Relationship Id="rId16" Type="http://schemas.openxmlformats.org/officeDocument/2006/relationships/slideLayout" Target="../slideLayouts/slideLayout112.xml"/><Relationship Id="rId20" Type="http://schemas.openxmlformats.org/officeDocument/2006/relationships/slideLayout" Target="../slideLayouts/slideLayout116.xml"/><Relationship Id="rId29" Type="http://schemas.openxmlformats.org/officeDocument/2006/relationships/slideLayout" Target="../slideLayouts/slideLayout125.xml"/><Relationship Id="rId41" Type="http://schemas.openxmlformats.org/officeDocument/2006/relationships/slideLayout" Target="../slideLayouts/slideLayout137.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11" Type="http://schemas.openxmlformats.org/officeDocument/2006/relationships/slideLayout" Target="../slideLayouts/slideLayout107.xml"/><Relationship Id="rId24" Type="http://schemas.openxmlformats.org/officeDocument/2006/relationships/slideLayout" Target="../slideLayouts/slideLayout120.xml"/><Relationship Id="rId32" Type="http://schemas.openxmlformats.org/officeDocument/2006/relationships/slideLayout" Target="../slideLayouts/slideLayout128.xml"/><Relationship Id="rId37" Type="http://schemas.openxmlformats.org/officeDocument/2006/relationships/slideLayout" Target="../slideLayouts/slideLayout133.xml"/><Relationship Id="rId40" Type="http://schemas.openxmlformats.org/officeDocument/2006/relationships/slideLayout" Target="../slideLayouts/slideLayout136.xml"/><Relationship Id="rId45" Type="http://schemas.openxmlformats.org/officeDocument/2006/relationships/image" Target="../media/image19.png"/><Relationship Id="rId5" Type="http://schemas.openxmlformats.org/officeDocument/2006/relationships/slideLayout" Target="../slideLayouts/slideLayout101.xml"/><Relationship Id="rId15" Type="http://schemas.openxmlformats.org/officeDocument/2006/relationships/slideLayout" Target="../slideLayouts/slideLayout111.xml"/><Relationship Id="rId23" Type="http://schemas.openxmlformats.org/officeDocument/2006/relationships/slideLayout" Target="../slideLayouts/slideLayout119.xml"/><Relationship Id="rId28" Type="http://schemas.openxmlformats.org/officeDocument/2006/relationships/slideLayout" Target="../slideLayouts/slideLayout124.xml"/><Relationship Id="rId36" Type="http://schemas.openxmlformats.org/officeDocument/2006/relationships/slideLayout" Target="../slideLayouts/slideLayout132.xml"/><Relationship Id="rId10" Type="http://schemas.openxmlformats.org/officeDocument/2006/relationships/slideLayout" Target="../slideLayouts/slideLayout106.xml"/><Relationship Id="rId19" Type="http://schemas.openxmlformats.org/officeDocument/2006/relationships/slideLayout" Target="../slideLayouts/slideLayout115.xml"/><Relationship Id="rId31" Type="http://schemas.openxmlformats.org/officeDocument/2006/relationships/slideLayout" Target="../slideLayouts/slideLayout127.xml"/><Relationship Id="rId44" Type="http://schemas.openxmlformats.org/officeDocument/2006/relationships/theme" Target="../theme/theme4.xml"/><Relationship Id="rId4" Type="http://schemas.openxmlformats.org/officeDocument/2006/relationships/slideLayout" Target="../slideLayouts/slideLayout100.xml"/><Relationship Id="rId9" Type="http://schemas.openxmlformats.org/officeDocument/2006/relationships/slideLayout" Target="../slideLayouts/slideLayout105.xml"/><Relationship Id="rId14" Type="http://schemas.openxmlformats.org/officeDocument/2006/relationships/slideLayout" Target="../slideLayouts/slideLayout110.xml"/><Relationship Id="rId22" Type="http://schemas.openxmlformats.org/officeDocument/2006/relationships/slideLayout" Target="../slideLayouts/slideLayout118.xml"/><Relationship Id="rId27" Type="http://schemas.openxmlformats.org/officeDocument/2006/relationships/slideLayout" Target="../slideLayouts/slideLayout123.xml"/><Relationship Id="rId30" Type="http://schemas.openxmlformats.org/officeDocument/2006/relationships/slideLayout" Target="../slideLayouts/slideLayout126.xml"/><Relationship Id="rId35" Type="http://schemas.openxmlformats.org/officeDocument/2006/relationships/slideLayout" Target="../slideLayouts/slideLayout131.xml"/><Relationship Id="rId43" Type="http://schemas.openxmlformats.org/officeDocument/2006/relationships/slideLayout" Target="../slideLayouts/slideLayout13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slideLayout" Target="../slideLayouts/slideLayout157.xml"/><Relationship Id="rId26" Type="http://schemas.openxmlformats.org/officeDocument/2006/relationships/slideLayout" Target="../slideLayouts/slideLayout165.xml"/><Relationship Id="rId3" Type="http://schemas.openxmlformats.org/officeDocument/2006/relationships/slideLayout" Target="../slideLayouts/slideLayout142.xml"/><Relationship Id="rId21" Type="http://schemas.openxmlformats.org/officeDocument/2006/relationships/slideLayout" Target="../slideLayouts/slideLayout160.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5" Type="http://schemas.openxmlformats.org/officeDocument/2006/relationships/slideLayout" Target="../slideLayouts/slideLayout164.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20" Type="http://schemas.openxmlformats.org/officeDocument/2006/relationships/slideLayout" Target="../slideLayouts/slideLayout159.xml"/><Relationship Id="rId29" Type="http://schemas.openxmlformats.org/officeDocument/2006/relationships/slideLayout" Target="../slideLayouts/slideLayout168.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24" Type="http://schemas.openxmlformats.org/officeDocument/2006/relationships/slideLayout" Target="../slideLayouts/slideLayout163.xml"/><Relationship Id="rId32" Type="http://schemas.openxmlformats.org/officeDocument/2006/relationships/image" Target="../media/image43.png"/><Relationship Id="rId5" Type="http://schemas.openxmlformats.org/officeDocument/2006/relationships/slideLayout" Target="../slideLayouts/slideLayout144.xml"/><Relationship Id="rId15" Type="http://schemas.openxmlformats.org/officeDocument/2006/relationships/slideLayout" Target="../slideLayouts/slideLayout154.xml"/><Relationship Id="rId23" Type="http://schemas.openxmlformats.org/officeDocument/2006/relationships/slideLayout" Target="../slideLayouts/slideLayout162.xml"/><Relationship Id="rId28" Type="http://schemas.openxmlformats.org/officeDocument/2006/relationships/slideLayout" Target="../slideLayouts/slideLayout167.xml"/><Relationship Id="rId10" Type="http://schemas.openxmlformats.org/officeDocument/2006/relationships/slideLayout" Target="../slideLayouts/slideLayout149.xml"/><Relationship Id="rId19" Type="http://schemas.openxmlformats.org/officeDocument/2006/relationships/slideLayout" Target="../slideLayouts/slideLayout158.xml"/><Relationship Id="rId31" Type="http://schemas.openxmlformats.org/officeDocument/2006/relationships/theme" Target="../theme/theme5.xml"/><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 Id="rId22" Type="http://schemas.openxmlformats.org/officeDocument/2006/relationships/slideLayout" Target="../slideLayouts/slideLayout161.xml"/><Relationship Id="rId27" Type="http://schemas.openxmlformats.org/officeDocument/2006/relationships/slideLayout" Target="../slideLayouts/slideLayout166.xml"/><Relationship Id="rId30" Type="http://schemas.openxmlformats.org/officeDocument/2006/relationships/slideLayout" Target="../slideLayouts/slideLayout16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77.xml"/><Relationship Id="rId13" Type="http://schemas.openxmlformats.org/officeDocument/2006/relationships/slideLayout" Target="../slideLayouts/slideLayout182.xml"/><Relationship Id="rId18" Type="http://schemas.openxmlformats.org/officeDocument/2006/relationships/image" Target="../media/image19.png"/><Relationship Id="rId3" Type="http://schemas.openxmlformats.org/officeDocument/2006/relationships/slideLayout" Target="../slideLayouts/slideLayout172.xml"/><Relationship Id="rId7" Type="http://schemas.openxmlformats.org/officeDocument/2006/relationships/slideLayout" Target="../slideLayouts/slideLayout176.xml"/><Relationship Id="rId12" Type="http://schemas.openxmlformats.org/officeDocument/2006/relationships/slideLayout" Target="../slideLayouts/slideLayout181.xml"/><Relationship Id="rId17" Type="http://schemas.openxmlformats.org/officeDocument/2006/relationships/theme" Target="../theme/theme6.xml"/><Relationship Id="rId2" Type="http://schemas.openxmlformats.org/officeDocument/2006/relationships/slideLayout" Target="../slideLayouts/slideLayout171.xml"/><Relationship Id="rId16" Type="http://schemas.openxmlformats.org/officeDocument/2006/relationships/slideLayout" Target="../slideLayouts/slideLayout185.xml"/><Relationship Id="rId1" Type="http://schemas.openxmlformats.org/officeDocument/2006/relationships/slideLayout" Target="../slideLayouts/slideLayout170.xml"/><Relationship Id="rId6" Type="http://schemas.openxmlformats.org/officeDocument/2006/relationships/slideLayout" Target="../slideLayouts/slideLayout175.xml"/><Relationship Id="rId11" Type="http://schemas.openxmlformats.org/officeDocument/2006/relationships/slideLayout" Target="../slideLayouts/slideLayout180.xml"/><Relationship Id="rId5" Type="http://schemas.openxmlformats.org/officeDocument/2006/relationships/slideLayout" Target="../slideLayouts/slideLayout174.xml"/><Relationship Id="rId15" Type="http://schemas.openxmlformats.org/officeDocument/2006/relationships/slideLayout" Target="../slideLayouts/slideLayout184.xml"/><Relationship Id="rId10" Type="http://schemas.openxmlformats.org/officeDocument/2006/relationships/slideLayout" Target="../slideLayouts/slideLayout179.xml"/><Relationship Id="rId4" Type="http://schemas.openxmlformats.org/officeDocument/2006/relationships/slideLayout" Target="../slideLayouts/slideLayout173.xml"/><Relationship Id="rId9" Type="http://schemas.openxmlformats.org/officeDocument/2006/relationships/slideLayout" Target="../slideLayouts/slideLayout178.xml"/><Relationship Id="rId14" Type="http://schemas.openxmlformats.org/officeDocument/2006/relationships/slideLayout" Target="../slideLayouts/slideLayout1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93.xml"/><Relationship Id="rId13" Type="http://schemas.openxmlformats.org/officeDocument/2006/relationships/slideLayout" Target="../slideLayouts/slideLayout198.xml"/><Relationship Id="rId3" Type="http://schemas.openxmlformats.org/officeDocument/2006/relationships/slideLayout" Target="../slideLayouts/slideLayout188.xml"/><Relationship Id="rId7" Type="http://schemas.openxmlformats.org/officeDocument/2006/relationships/slideLayout" Target="../slideLayouts/slideLayout192.xml"/><Relationship Id="rId12" Type="http://schemas.openxmlformats.org/officeDocument/2006/relationships/slideLayout" Target="../slideLayouts/slideLayout197.xml"/><Relationship Id="rId2" Type="http://schemas.openxmlformats.org/officeDocument/2006/relationships/slideLayout" Target="../slideLayouts/slideLayout187.xml"/><Relationship Id="rId16" Type="http://schemas.openxmlformats.org/officeDocument/2006/relationships/image" Target="../media/image19.png"/><Relationship Id="rId1" Type="http://schemas.openxmlformats.org/officeDocument/2006/relationships/slideLayout" Target="../slideLayouts/slideLayout186.xml"/><Relationship Id="rId6" Type="http://schemas.openxmlformats.org/officeDocument/2006/relationships/slideLayout" Target="../slideLayouts/slideLayout191.xml"/><Relationship Id="rId11" Type="http://schemas.openxmlformats.org/officeDocument/2006/relationships/slideLayout" Target="../slideLayouts/slideLayout196.xml"/><Relationship Id="rId5" Type="http://schemas.openxmlformats.org/officeDocument/2006/relationships/slideLayout" Target="../slideLayouts/slideLayout190.xml"/><Relationship Id="rId15" Type="http://schemas.openxmlformats.org/officeDocument/2006/relationships/theme" Target="../theme/theme7.xml"/><Relationship Id="rId10" Type="http://schemas.openxmlformats.org/officeDocument/2006/relationships/slideLayout" Target="../slideLayouts/slideLayout195.xml"/><Relationship Id="rId4" Type="http://schemas.openxmlformats.org/officeDocument/2006/relationships/slideLayout" Target="../slideLayouts/slideLayout189.xml"/><Relationship Id="rId9" Type="http://schemas.openxmlformats.org/officeDocument/2006/relationships/slideLayout" Target="../slideLayouts/slideLayout194.xml"/><Relationship Id="rId14" Type="http://schemas.openxmlformats.org/officeDocument/2006/relationships/slideLayout" Target="../slideLayouts/slideLayout1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Review of Oracle OpenWorld &amp; CodeOne 2018 </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solidFill>
                  <a:srgbClr val="FFFFFF"/>
                </a:solidFill>
              </a:endParaRPr>
            </a:p>
          </p:txBody>
        </p:sp>
      </p:grpSp>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37415" y="4917186"/>
            <a:ext cx="920038"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89E7E1E4-7016-BC43-9255-636FECEB5D3D}" type="datetime1">
              <a:rPr lang="en-US" smtClean="0">
                <a:solidFill>
                  <a:srgbClr val="58595B"/>
                </a:solidFill>
              </a:rPr>
              <a:pPr/>
              <a:t>11/22/2018</a:t>
            </a:fld>
            <a:endParaRPr lang="en-US">
              <a:solidFill>
                <a:srgbClr val="58595B"/>
              </a:solidFill>
            </a:endParaRPr>
          </a:p>
        </p:txBody>
      </p:sp>
      <p:sp>
        <p:nvSpPr>
          <p:cNvPr id="5" name="Footer Placeholder 4"/>
          <p:cNvSpPr>
            <a:spLocks noGrp="1"/>
          </p:cNvSpPr>
          <p:nvPr>
            <p:ph type="ftr" sz="quarter" idx="3"/>
          </p:nvPr>
        </p:nvSpPr>
        <p:spPr>
          <a:xfrm>
            <a:off x="6946643"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solidFill>
                  <a:srgbClr val="58595B"/>
                </a:solidFill>
              </a:rPr>
              <a:t>Confidential – Oracle Internal/Restricted</a:t>
            </a:r>
          </a:p>
        </p:txBody>
      </p:sp>
      <p:sp>
        <p:nvSpPr>
          <p:cNvPr id="6" name="Slide Number Placeholder 5"/>
          <p:cNvSpPr>
            <a:spLocks noGrp="1"/>
          </p:cNvSpPr>
          <p:nvPr>
            <p:ph type="sldNum" sz="quarter" idx="4"/>
          </p:nvPr>
        </p:nvSpPr>
        <p:spPr>
          <a:xfrm>
            <a:off x="8495367" y="4917186"/>
            <a:ext cx="250165"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C51EAA63-D034-42AE-91FA-B13B9518C7BE}" type="slidenum">
              <a:rPr lang="en-US" smtClean="0">
                <a:solidFill>
                  <a:srgbClr val="58595B"/>
                </a:solidFill>
              </a:rPr>
              <a:pPr/>
              <a:t>‹#›</a:t>
            </a:fld>
            <a:endParaRPr lang="en-US">
              <a:solidFill>
                <a:srgbClr val="58595B"/>
              </a:solidFill>
            </a:endParaRPr>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a:solidFill>
                  <a:srgbClr val="58595B"/>
                </a:solidFill>
              </a:rPr>
              <a:t>Copyright © 2018, Oracle and/or its affiliates. All rights reserved.</a:t>
            </a:r>
          </a:p>
        </p:txBody>
      </p:sp>
      <p:pic>
        <p:nvPicPr>
          <p:cNvPr id="16" name="Picture 15" descr="Oracle logo in white on red staging background" title="Oracle red badge logo"/>
          <p:cNvPicPr>
            <a:picLocks noChangeAspect="1"/>
          </p:cNvPicPr>
          <p:nvPr userDrawn="1"/>
        </p:nvPicPr>
        <p:blipFill>
          <a:blip r:embed="rId22">
            <a:extLst>
              <a:ext uri="{28A0092B-C50C-407E-A947-70E740481C1C}">
                <a14:useLocalDpi xmlns:a14="http://schemas.microsoft.com/office/drawing/2010/main" val="0"/>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121408040"/>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 id="2147483774" r:id="rId13"/>
    <p:sldLayoutId id="2147483775" r:id="rId14"/>
    <p:sldLayoutId id="2147483776" r:id="rId15"/>
    <p:sldLayoutId id="2147483777" r:id="rId16"/>
    <p:sldLayoutId id="2147483778" r:id="rId17"/>
    <p:sldLayoutId id="2147483779" r:id="rId18"/>
    <p:sldLayoutId id="2147483780" r:id="rId19"/>
    <p:sldLayoutId id="2147483892"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90" indent="-171450" algn="l" defTabSz="6858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350" kern="1200">
          <a:solidFill>
            <a:schemeClr val="tx1"/>
          </a:solidFill>
          <a:latin typeface="+mn-lt"/>
          <a:ea typeface="+mn-ea"/>
          <a:cs typeface="+mn-cs"/>
        </a:defRPr>
      </a:lvl4pPr>
      <a:lvl5pPr marL="8915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3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solidFill>
                  <a:srgbClr val="FFFFFF"/>
                </a:solidFill>
              </a:endParaRPr>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solidFill>
                  <a:srgbClr val="FFFFFF"/>
                </a:solidFill>
              </a:endParaRPr>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solidFill>
                  <a:srgbClr val="FFFFFF"/>
                </a:solidFill>
              </a:endParaRPr>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solidFill>
                  <a:srgbClr val="FFFFFF"/>
                </a:solidFill>
              </a:endParaRPr>
            </a:p>
          </p:txBody>
        </p:sp>
      </p:grpSp>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37415" y="4917186"/>
            <a:ext cx="920038"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2FEA922B-34CC-A746-ABF0-D1ED97CD7A6C}" type="datetime1">
              <a:rPr lang="en-US" smtClean="0">
                <a:solidFill>
                  <a:srgbClr val="58595B"/>
                </a:solidFill>
              </a:rPr>
              <a:pPr/>
              <a:t>11/22/2018</a:t>
            </a:fld>
            <a:endParaRPr lang="en-US" dirty="0">
              <a:solidFill>
                <a:srgbClr val="58595B"/>
              </a:solidFill>
            </a:endParaRPr>
          </a:p>
        </p:txBody>
      </p:sp>
      <p:sp>
        <p:nvSpPr>
          <p:cNvPr id="5" name="Footer Placeholder 4"/>
          <p:cNvSpPr>
            <a:spLocks noGrp="1"/>
          </p:cNvSpPr>
          <p:nvPr>
            <p:ph type="ftr" sz="quarter" idx="3"/>
          </p:nvPr>
        </p:nvSpPr>
        <p:spPr>
          <a:xfrm>
            <a:off x="6467752" y="4917186"/>
            <a:ext cx="2057936"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dirty="0">
                <a:solidFill>
                  <a:srgbClr val="58595B"/>
                </a:solidFill>
              </a:rPr>
              <a:t>Confidential – Oracle Internal/Restricted/Highly Restricted</a:t>
            </a:r>
          </a:p>
        </p:txBody>
      </p:sp>
      <p:sp>
        <p:nvSpPr>
          <p:cNvPr id="6" name="Slide Number Placeholder 5"/>
          <p:cNvSpPr>
            <a:spLocks noGrp="1"/>
          </p:cNvSpPr>
          <p:nvPr>
            <p:ph type="sldNum" sz="quarter" idx="4"/>
          </p:nvPr>
        </p:nvSpPr>
        <p:spPr>
          <a:xfrm>
            <a:off x="8459212" y="4917186"/>
            <a:ext cx="286320"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C51EAA63-D034-42AE-91FA-B13B9518C7BE}" type="slidenum">
              <a:rPr lang="en-US" smtClean="0">
                <a:solidFill>
                  <a:srgbClr val="58595B"/>
                </a:solidFill>
              </a:rPr>
              <a:pPr/>
              <a:t>‹#›</a:t>
            </a:fld>
            <a:endParaRPr lang="en-US" dirty="0">
              <a:solidFill>
                <a:srgbClr val="58595B"/>
              </a:solidFill>
            </a:endParaRPr>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sz="638" dirty="0">
                <a:solidFill>
                  <a:srgbClr val="58595B"/>
                </a:solidFill>
              </a:rPr>
              <a:t>Copyright © </a:t>
            </a:r>
            <a:r>
              <a:rPr lang="en-US" sz="638" dirty="0">
                <a:solidFill>
                  <a:srgbClr val="58595B"/>
                </a:solidFill>
              </a:rPr>
              <a:t>2018,</a:t>
            </a:r>
            <a:r>
              <a:rPr sz="638" dirty="0">
                <a:solidFill>
                  <a:srgbClr val="58595B"/>
                </a:solidFill>
              </a:rPr>
              <a:t> Oracle and/or its affiliates. All rights reserved.  |</a:t>
            </a:r>
          </a:p>
        </p:txBody>
      </p:sp>
      <p:pic>
        <p:nvPicPr>
          <p:cNvPr id="16" name="Picture 15"/>
          <p:cNvPicPr>
            <a:picLocks noChangeAspect="1"/>
          </p:cNvPicPr>
          <p:nvPr userDrawn="1"/>
        </p:nvPicPr>
        <p:blipFill>
          <a:blip r:embed="rId45">
            <a:extLst>
              <a:ext uri="{28A0092B-C50C-407E-A947-70E740481C1C}">
                <a14:useLocalDpi xmlns:a14="http://schemas.microsoft.com/office/drawing/2010/main" val="0"/>
              </a:ext>
            </a:extLst>
          </a:blip>
          <a:stretch>
            <a:fillRect/>
          </a:stretch>
        </p:blipFill>
        <p:spPr>
          <a:xfrm>
            <a:off x="397868" y="4697731"/>
            <a:ext cx="1219171" cy="445769"/>
          </a:xfrm>
          <a:prstGeom prst="rect">
            <a:avLst/>
          </a:prstGeom>
        </p:spPr>
      </p:pic>
    </p:spTree>
    <p:extLst>
      <p:ext uri="{BB962C8B-B14F-4D97-AF65-F5344CB8AC3E}">
        <p14:creationId xmlns:p14="http://schemas.microsoft.com/office/powerpoint/2010/main" val="579409555"/>
      </p:ext>
    </p:extLst>
  </p:cSld>
  <p:clrMap bg1="lt1" tx1="dk1" bg2="lt2" tx2="dk2" accent1="accent1" accent2="accent2" accent3="accent3" accent4="accent4" accent5="accent5" accent6="accent6" hlink="hlink" folHlink="folHlink"/>
  <p:sldLayoutIdLst>
    <p:sldLayoutId id="2147483782" r:id="rId1"/>
    <p:sldLayoutId id="2147483783" r:id="rId2"/>
    <p:sldLayoutId id="2147483784" r:id="rId3"/>
    <p:sldLayoutId id="2147483785" r:id="rId4"/>
    <p:sldLayoutId id="2147483786" r:id="rId5"/>
    <p:sldLayoutId id="2147483787" r:id="rId6"/>
    <p:sldLayoutId id="2147483788" r:id="rId7"/>
    <p:sldLayoutId id="2147483789" r:id="rId8"/>
    <p:sldLayoutId id="2147483790" r:id="rId9"/>
    <p:sldLayoutId id="2147483791" r:id="rId10"/>
    <p:sldLayoutId id="2147483792" r:id="rId11"/>
    <p:sldLayoutId id="2147483793" r:id="rId12"/>
    <p:sldLayoutId id="2147483794" r:id="rId13"/>
    <p:sldLayoutId id="2147483795" r:id="rId14"/>
    <p:sldLayoutId id="2147483796" r:id="rId15"/>
    <p:sldLayoutId id="2147483797" r:id="rId16"/>
    <p:sldLayoutId id="2147483798" r:id="rId17"/>
    <p:sldLayoutId id="2147483799" r:id="rId18"/>
    <p:sldLayoutId id="2147483800" r:id="rId19"/>
    <p:sldLayoutId id="2147483801" r:id="rId20"/>
    <p:sldLayoutId id="2147483802" r:id="rId21"/>
    <p:sldLayoutId id="2147483803" r:id="rId22"/>
    <p:sldLayoutId id="2147483804" r:id="rId23"/>
    <p:sldLayoutId id="2147483805" r:id="rId24"/>
    <p:sldLayoutId id="2147483806" r:id="rId25"/>
    <p:sldLayoutId id="2147483807" r:id="rId26"/>
    <p:sldLayoutId id="2147483808" r:id="rId27"/>
    <p:sldLayoutId id="2147483809" r:id="rId28"/>
    <p:sldLayoutId id="2147483810" r:id="rId29"/>
    <p:sldLayoutId id="2147483811" r:id="rId30"/>
    <p:sldLayoutId id="2147483812" r:id="rId31"/>
    <p:sldLayoutId id="2147483813" r:id="rId32"/>
    <p:sldLayoutId id="2147483814" r:id="rId33"/>
    <p:sldLayoutId id="2147483815" r:id="rId34"/>
    <p:sldLayoutId id="2147483816" r:id="rId35"/>
    <p:sldLayoutId id="2147483817" r:id="rId36"/>
    <p:sldLayoutId id="2147483818" r:id="rId37"/>
    <p:sldLayoutId id="2147483819" r:id="rId38"/>
    <p:sldLayoutId id="2147483820" r:id="rId39"/>
    <p:sldLayoutId id="2147483821" r:id="rId40"/>
    <p:sldLayoutId id="2147483822" r:id="rId41"/>
    <p:sldLayoutId id="2147483823" r:id="rId42"/>
    <p:sldLayoutId id="2147483824" r:id="rId4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90" indent="-171450" algn="l" defTabSz="6858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350" kern="1200">
          <a:solidFill>
            <a:schemeClr val="tx1"/>
          </a:solidFill>
          <a:latin typeface="+mn-lt"/>
          <a:ea typeface="+mn-ea"/>
          <a:cs typeface="+mn-cs"/>
        </a:defRPr>
      </a:lvl4pPr>
      <a:lvl5pPr marL="8915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3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Ref idx="1001">
        <a:schemeClr val="bg1"/>
      </p:bgRef>
    </p:bg>
    <p:spTree>
      <p:nvGrpSpPr>
        <p:cNvPr id="1" name=""/>
        <p:cNvGrpSpPr/>
        <p:nvPr/>
      </p:nvGrpSpPr>
      <p:grpSpPr>
        <a:xfrm>
          <a:off x="0" y="0"/>
          <a:ext cx="0" cy="0"/>
          <a:chOff x="0" y="0"/>
          <a:chExt cx="0" cy="0"/>
        </a:xfrm>
      </p:grpSpPr>
      <p:grpSp>
        <p:nvGrpSpPr>
          <p:cNvPr id="14" name="Group 13"/>
          <p:cNvGrpSpPr/>
          <p:nvPr/>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grpSp>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16" name="Picture 15" descr="Oracle logo in white on red staging background" title="Oracle red badge logo"/>
          <p:cNvPicPr>
            <a:picLocks noChangeAspect="1"/>
          </p:cNvPicPr>
          <p:nvPr/>
        </p:nvPicPr>
        <p:blipFill>
          <a:blip r:embed="rId32" cstate="screen">
            <a:extLst>
              <a:ext uri="{28A0092B-C50C-407E-A947-70E740481C1C}">
                <a14:useLocalDpi xmlns:a14="http://schemas.microsoft.com/office/drawing/2010/main"/>
              </a:ext>
            </a:extLst>
          </a:blip>
          <a:stretch>
            <a:fillRect/>
          </a:stretch>
        </p:blipFill>
        <p:spPr>
          <a:xfrm>
            <a:off x="397868" y="4697730"/>
            <a:ext cx="1219171" cy="445770"/>
          </a:xfrm>
          <a:prstGeom prst="rect">
            <a:avLst/>
          </a:prstGeom>
        </p:spPr>
      </p:pic>
      <p:sp>
        <p:nvSpPr>
          <p:cNvPr id="10" name="TextBox 9"/>
          <p:cNvSpPr txBox="1"/>
          <p:nvPr userDrawn="1"/>
        </p:nvSpPr>
        <p:spPr>
          <a:xfrm>
            <a:off x="5116311" y="4917186"/>
            <a:ext cx="2400925" cy="137160"/>
          </a:xfrm>
          <a:prstGeom prst="rect">
            <a:avLst/>
          </a:prstGeom>
          <a:noFill/>
        </p:spPr>
        <p:txBody>
          <a:bodyPr vert="horz" wrap="none" lIns="0" tIns="0" rIns="0" bIns="0" rtlCol="0" anchor="ctr" anchorCtr="0">
            <a:noAutofit/>
          </a:bodyPr>
          <a:lstStyle/>
          <a:p>
            <a:pPr algn="r"/>
            <a:r>
              <a:rPr sz="638" dirty="0">
                <a:solidFill>
                  <a:schemeClr val="tx1"/>
                </a:solidFill>
                <a:latin typeface="Calibri"/>
              </a:rPr>
              <a:t>Copyright © </a:t>
            </a:r>
            <a:r>
              <a:rPr lang="en-US" sz="638" dirty="0">
                <a:solidFill>
                  <a:schemeClr val="tx1"/>
                </a:solidFill>
                <a:latin typeface="Calibri"/>
              </a:rPr>
              <a:t>2017,</a:t>
            </a:r>
            <a:r>
              <a:rPr sz="638" dirty="0">
                <a:solidFill>
                  <a:schemeClr val="tx1"/>
                </a:solidFill>
                <a:latin typeface="Calibri"/>
              </a:rPr>
              <a:t> Oracle and/or its affiliates. All rights reserved. </a:t>
            </a:r>
          </a:p>
        </p:txBody>
      </p:sp>
      <p:sp>
        <p:nvSpPr>
          <p:cNvPr id="11" name="Slide Number Placeholder 5"/>
          <p:cNvSpPr txBox="1">
            <a:spLocks/>
          </p:cNvSpPr>
          <p:nvPr userDrawn="1"/>
        </p:nvSpPr>
        <p:spPr>
          <a:xfrm>
            <a:off x="8459212" y="4917186"/>
            <a:ext cx="286320" cy="137160"/>
          </a:xfrm>
          <a:prstGeom prst="rect">
            <a:avLst/>
          </a:prstGeom>
        </p:spPr>
        <p:txBody>
          <a:bodyPr vert="horz" wrap="none" lIns="0" tIns="0" rIns="0" bIns="0" rtlCol="0" anchor="ctr" anchorCtr="0">
            <a:noAutofit/>
          </a:bodyPr>
          <a:lstStyle>
            <a:defPPr>
              <a:defRPr lang="en-US"/>
            </a:defPPr>
            <a:lvl1pPr marL="0" algn="r" defTabSz="914400" rtl="0" eaLnBrk="1" latinLnBrk="0" hangingPunct="1">
              <a:defRPr sz="85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C51EAA63-D034-42AE-91FA-B13B9518C7BE}" type="slidenum">
              <a:rPr lang="en-US" sz="638" smtClean="0">
                <a:solidFill>
                  <a:schemeClr val="tx1"/>
                </a:solidFill>
                <a:latin typeface="Calibri"/>
              </a:rPr>
              <a:pPr>
                <a:defRPr/>
              </a:pPr>
              <a:t>‹#›</a:t>
            </a:fld>
            <a:endParaRPr lang="en-US" sz="638" dirty="0">
              <a:solidFill>
                <a:schemeClr val="tx1"/>
              </a:solidFill>
              <a:latin typeface="Calibri"/>
            </a:endParaRPr>
          </a:p>
        </p:txBody>
      </p:sp>
    </p:spTree>
    <p:extLst>
      <p:ext uri="{BB962C8B-B14F-4D97-AF65-F5344CB8AC3E}">
        <p14:creationId xmlns:p14="http://schemas.microsoft.com/office/powerpoint/2010/main" val="3761837770"/>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 id="2147483841" r:id="rId13"/>
    <p:sldLayoutId id="2147483842" r:id="rId14"/>
    <p:sldLayoutId id="2147483843" r:id="rId15"/>
    <p:sldLayoutId id="2147483844" r:id="rId16"/>
    <p:sldLayoutId id="2147483845" r:id="rId17"/>
    <p:sldLayoutId id="2147483846" r:id="rId18"/>
    <p:sldLayoutId id="2147483847" r:id="rId19"/>
    <p:sldLayoutId id="2147483848" r:id="rId20"/>
    <p:sldLayoutId id="2147483849" r:id="rId21"/>
    <p:sldLayoutId id="2147483850" r:id="rId22"/>
    <p:sldLayoutId id="2147483851" r:id="rId23"/>
    <p:sldLayoutId id="2147483852" r:id="rId24"/>
    <p:sldLayoutId id="2147483853" r:id="rId25"/>
    <p:sldLayoutId id="2147483854" r:id="rId26"/>
    <p:sldLayoutId id="2147483855" r:id="rId27"/>
    <p:sldLayoutId id="2147483856" r:id="rId28"/>
    <p:sldLayoutId id="2147483857" r:id="rId29"/>
    <p:sldLayoutId id="2147483858" r:id="rId3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90" indent="-171450" algn="l" defTabSz="6858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350" kern="1200">
          <a:solidFill>
            <a:schemeClr val="tx1"/>
          </a:solidFill>
          <a:latin typeface="+mn-lt"/>
          <a:ea typeface="+mn-ea"/>
          <a:cs typeface="+mn-cs"/>
        </a:defRPr>
      </a:lvl4pPr>
      <a:lvl5pPr marL="8915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3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a:p>
          </p:txBody>
        </p:sp>
      </p:grpSp>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37415" y="4917186"/>
            <a:ext cx="920038"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89E7E1E4-7016-BC43-9255-636FECEB5D3D}" type="datetime1">
              <a:rPr lang="en-US" smtClean="0"/>
              <a:t>11/22/2018</a:t>
            </a:fld>
            <a:endParaRPr lang="en-US"/>
          </a:p>
        </p:txBody>
      </p:sp>
      <p:sp>
        <p:nvSpPr>
          <p:cNvPr id="5" name="Footer Placeholder 4"/>
          <p:cNvSpPr>
            <a:spLocks noGrp="1"/>
          </p:cNvSpPr>
          <p:nvPr>
            <p:ph type="ftr" sz="quarter" idx="3"/>
          </p:nvPr>
        </p:nvSpPr>
        <p:spPr>
          <a:xfrm>
            <a:off x="6946643"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t>Confidential – Oracle Internal/Restricted</a:t>
            </a:r>
          </a:p>
        </p:txBody>
      </p:sp>
      <p:sp>
        <p:nvSpPr>
          <p:cNvPr id="6" name="Slide Number Placeholder 5"/>
          <p:cNvSpPr>
            <a:spLocks noGrp="1"/>
          </p:cNvSpPr>
          <p:nvPr>
            <p:ph type="sldNum" sz="quarter" idx="4"/>
          </p:nvPr>
        </p:nvSpPr>
        <p:spPr>
          <a:xfrm>
            <a:off x="8495367" y="4917186"/>
            <a:ext cx="250165"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C51EAA63-D034-42AE-91FA-B13B9518C7BE}" type="slidenum">
              <a:rPr lang="en-US" smtClean="0"/>
              <a:pPr/>
              <a:t>‹#›</a:t>
            </a:fld>
            <a:endParaRPr lang="en-US"/>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a:solidFill>
                  <a:schemeClr val="tx1"/>
                </a:solidFill>
              </a:rPr>
              <a:t>Copyright © 2018, Oracle and/or its affiliates. All rights reserved.</a:t>
            </a:r>
          </a:p>
        </p:txBody>
      </p:sp>
      <p:pic>
        <p:nvPicPr>
          <p:cNvPr id="16" name="Picture 15" descr="Oracle logo in white on red staging background" title="Oracle red badge logo"/>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3225987629"/>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2" r:id="rId3"/>
    <p:sldLayoutId id="2147483863" r:id="rId4"/>
    <p:sldLayoutId id="2147483864" r:id="rId5"/>
    <p:sldLayoutId id="2147483865" r:id="rId6"/>
    <p:sldLayoutId id="2147483866" r:id="rId7"/>
    <p:sldLayoutId id="2147483867" r:id="rId8"/>
    <p:sldLayoutId id="2147483868" r:id="rId9"/>
    <p:sldLayoutId id="2147483869" r:id="rId10"/>
    <p:sldLayoutId id="2147483870" r:id="rId11"/>
    <p:sldLayoutId id="2147483871" r:id="rId12"/>
    <p:sldLayoutId id="2147483872" r:id="rId13"/>
    <p:sldLayoutId id="2147483873" r:id="rId14"/>
    <p:sldLayoutId id="2147483874" r:id="rId15"/>
    <p:sldLayoutId id="2147483875"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90" indent="-171450" algn="l" defTabSz="6858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350" kern="1200">
          <a:solidFill>
            <a:schemeClr val="tx1"/>
          </a:solidFill>
          <a:latin typeface="+mn-lt"/>
          <a:ea typeface="+mn-ea"/>
          <a:cs typeface="+mn-cs"/>
        </a:defRPr>
      </a:lvl4pPr>
      <a:lvl5pPr marL="8915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3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4" name="Group 13"/>
          <p:cNvGrpSpPr/>
          <p:nvPr userDrawn="1"/>
        </p:nvGrpSpPr>
        <p:grpSpPr>
          <a:xfrm>
            <a:off x="0" y="0"/>
            <a:ext cx="9144430" cy="5143500"/>
            <a:chOff x="0" y="0"/>
            <a:chExt cx="12189398" cy="6858000"/>
          </a:xfrm>
          <a:solidFill>
            <a:srgbClr val="D8E1E6"/>
          </a:solidFill>
        </p:grpSpPr>
        <p:sp>
          <p:nvSpPr>
            <p:cNvPr id="17" name="Rectangle 16"/>
            <p:cNvSpPr/>
            <p:nvPr/>
          </p:nvSpPr>
          <p:spPr bwMode="gray">
            <a:xfrm>
              <a:off x="0" y="0"/>
              <a:ext cx="193962"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8" name="Rectangle 17"/>
            <p:cNvSpPr/>
            <p:nvPr/>
          </p:nvSpPr>
          <p:spPr bwMode="gray">
            <a:xfrm>
              <a:off x="11995151" y="0"/>
              <a:ext cx="193960" cy="68580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19" name="Rectangle 18"/>
            <p:cNvSpPr/>
            <p:nvPr/>
          </p:nvSpPr>
          <p:spPr bwMode="gray">
            <a:xfrm>
              <a:off x="0" y="6400800"/>
              <a:ext cx="12189396" cy="457200"/>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sp>
          <p:nvSpPr>
            <p:cNvPr id="20" name="Rectangle 19"/>
            <p:cNvSpPr/>
            <p:nvPr/>
          </p:nvSpPr>
          <p:spPr bwMode="gray">
            <a:xfrm>
              <a:off x="0" y="0"/>
              <a:ext cx="12189398" cy="192024"/>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sz="1013" dirty="0"/>
            </a:p>
          </p:txBody>
        </p:sp>
      </p:grpSp>
      <p:sp>
        <p:nvSpPr>
          <p:cNvPr id="2" name="Title Placeholder 1"/>
          <p:cNvSpPr>
            <a:spLocks noGrp="1"/>
          </p:cNvSpPr>
          <p:nvPr>
            <p:ph type="title"/>
          </p:nvPr>
        </p:nvSpPr>
        <p:spPr>
          <a:xfrm>
            <a:off x="398963" y="304800"/>
            <a:ext cx="8346073" cy="666750"/>
          </a:xfrm>
          <a:prstGeom prst="rect">
            <a:avLst/>
          </a:prstGeom>
        </p:spPr>
        <p:txBody>
          <a:bodyPr vert="horz" lIns="0" tIns="0" rIns="0" bIns="0" rtlCol="0" anchor="b">
            <a:noAutofit/>
          </a:bodyPr>
          <a:lstStyle/>
          <a:p>
            <a:r>
              <a:rPr lang="en-US"/>
              <a:t>Click to edit Master title style</a:t>
            </a:r>
            <a:endParaRPr dirty="0"/>
          </a:p>
        </p:txBody>
      </p:sp>
      <p:sp>
        <p:nvSpPr>
          <p:cNvPr id="3" name="Text Placeholder 2"/>
          <p:cNvSpPr>
            <a:spLocks noGrp="1"/>
          </p:cNvSpPr>
          <p:nvPr>
            <p:ph type="body" idx="1"/>
          </p:nvPr>
        </p:nvSpPr>
        <p:spPr>
          <a:xfrm>
            <a:off x="398467" y="1143001"/>
            <a:ext cx="8347065" cy="3314700"/>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137415" y="4917186"/>
            <a:ext cx="920038"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89E7E1E4-7016-BC43-9255-636FECEB5D3D}" type="datetime1">
              <a:rPr lang="en-US" smtClean="0"/>
              <a:t>11/22/2018</a:t>
            </a:fld>
            <a:endParaRPr lang="en-US" dirty="0"/>
          </a:p>
        </p:txBody>
      </p:sp>
      <p:sp>
        <p:nvSpPr>
          <p:cNvPr id="5" name="Footer Placeholder 4"/>
          <p:cNvSpPr>
            <a:spLocks noGrp="1"/>
          </p:cNvSpPr>
          <p:nvPr>
            <p:ph type="ftr" sz="quarter" idx="3"/>
          </p:nvPr>
        </p:nvSpPr>
        <p:spPr>
          <a:xfrm>
            <a:off x="6467751" y="4917186"/>
            <a:ext cx="2027399" cy="137160"/>
          </a:xfrm>
          <a:prstGeom prst="rect">
            <a:avLst/>
          </a:prstGeom>
        </p:spPr>
        <p:txBody>
          <a:bodyPr vert="horz" wrap="none" lIns="0" tIns="0" rIns="0" bIns="0" rtlCol="0" anchor="ctr" anchorCtr="0">
            <a:noAutofit/>
          </a:bodyPr>
          <a:lstStyle>
            <a:lvl1pPr algn="l">
              <a:defRPr sz="638">
                <a:solidFill>
                  <a:schemeClr val="tx1"/>
                </a:solidFill>
              </a:defRPr>
            </a:lvl1pPr>
          </a:lstStyle>
          <a:p>
            <a:r>
              <a:rPr lang="en-US"/>
              <a:t>Confidential – Oracle Internal/Restricted/Highly Restricted</a:t>
            </a:r>
            <a:endParaRPr lang="en-US" dirty="0"/>
          </a:p>
        </p:txBody>
      </p:sp>
      <p:sp>
        <p:nvSpPr>
          <p:cNvPr id="6" name="Slide Number Placeholder 5"/>
          <p:cNvSpPr>
            <a:spLocks noGrp="1"/>
          </p:cNvSpPr>
          <p:nvPr>
            <p:ph type="sldNum" sz="quarter" idx="4"/>
          </p:nvPr>
        </p:nvSpPr>
        <p:spPr>
          <a:xfrm>
            <a:off x="8495367" y="4917186"/>
            <a:ext cx="250165" cy="137160"/>
          </a:xfrm>
          <a:prstGeom prst="rect">
            <a:avLst/>
          </a:prstGeom>
        </p:spPr>
        <p:txBody>
          <a:bodyPr vert="horz" wrap="none" lIns="0" tIns="0" rIns="0" bIns="0" rtlCol="0" anchor="ctr" anchorCtr="0">
            <a:noAutofit/>
          </a:bodyPr>
          <a:lstStyle>
            <a:lvl1pPr algn="r">
              <a:defRPr sz="638">
                <a:solidFill>
                  <a:schemeClr val="tx1"/>
                </a:solidFill>
              </a:defRPr>
            </a:lvl1pPr>
          </a:lstStyle>
          <a:p>
            <a:fld id="{C51EAA63-D034-42AE-91FA-B13B9518C7BE}" type="slidenum">
              <a:rPr lang="en-US" smtClean="0"/>
              <a:pPr/>
              <a:t>‹#›</a:t>
            </a:fld>
            <a:endParaRPr lang="en-US" dirty="0"/>
          </a:p>
        </p:txBody>
      </p:sp>
      <p:sp>
        <p:nvSpPr>
          <p:cNvPr id="15" name="TextBox 14"/>
          <p:cNvSpPr txBox="1"/>
          <p:nvPr userDrawn="1"/>
        </p:nvSpPr>
        <p:spPr>
          <a:xfrm>
            <a:off x="4033555" y="4917186"/>
            <a:ext cx="2400925" cy="137160"/>
          </a:xfrm>
          <a:prstGeom prst="rect">
            <a:avLst/>
          </a:prstGeom>
          <a:noFill/>
        </p:spPr>
        <p:txBody>
          <a:bodyPr vert="horz" wrap="none" lIns="0" tIns="0" rIns="0" bIns="0" rtlCol="0" anchor="ctr" anchorCtr="0">
            <a:noAutofit/>
          </a:bodyPr>
          <a:lstStyle/>
          <a:p>
            <a:pPr algn="r"/>
            <a:r>
              <a:rPr lang="en-US" sz="638" dirty="0">
                <a:solidFill>
                  <a:schemeClr val="tx1"/>
                </a:solidFill>
              </a:rPr>
              <a:t>Copyright © 2018, Oracle and/or its affiliates. All rights reserved.  |</a:t>
            </a:r>
          </a:p>
        </p:txBody>
      </p:sp>
      <p:pic>
        <p:nvPicPr>
          <p:cNvPr id="16" name="Picture 15" descr="Oracle logo in white on red staging background" title="Oracle red badge logo"/>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397868" y="4697730"/>
            <a:ext cx="1219171" cy="445770"/>
          </a:xfrm>
          <a:prstGeom prst="rect">
            <a:avLst/>
          </a:prstGeom>
        </p:spPr>
      </p:pic>
    </p:spTree>
    <p:extLst>
      <p:ext uri="{BB962C8B-B14F-4D97-AF65-F5344CB8AC3E}">
        <p14:creationId xmlns:p14="http://schemas.microsoft.com/office/powerpoint/2010/main" val="1272866508"/>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80" r:id="rId3"/>
    <p:sldLayoutId id="2147483881" r:id="rId4"/>
    <p:sldLayoutId id="2147483882" r:id="rId5"/>
    <p:sldLayoutId id="2147483883" r:id="rId6"/>
    <p:sldLayoutId id="2147483884" r:id="rId7"/>
    <p:sldLayoutId id="2147483885" r:id="rId8"/>
    <p:sldLayoutId id="2147483886" r:id="rId9"/>
    <p:sldLayoutId id="2147483887" r:id="rId10"/>
    <p:sldLayoutId id="2147483888" r:id="rId11"/>
    <p:sldLayoutId id="2147483889" r:id="rId12"/>
    <p:sldLayoutId id="2147483890" r:id="rId13"/>
    <p:sldLayoutId id="2147483891"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685800" rtl="0" eaLnBrk="1" latinLnBrk="0" hangingPunct="1">
        <a:lnSpc>
          <a:spcPct val="80000"/>
        </a:lnSpc>
        <a:spcBef>
          <a:spcPct val="0"/>
        </a:spcBef>
        <a:buNone/>
        <a:defRPr sz="27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900"/>
        </a:spcBef>
        <a:buClr>
          <a:schemeClr val="tx1">
            <a:lumMod val="60000"/>
            <a:lumOff val="40000"/>
          </a:schemeClr>
        </a:buClr>
        <a:buFont typeface="Arial" panose="020B0604020202020204" pitchFamily="34" charset="0"/>
        <a:buChar char="•"/>
        <a:defRPr sz="2100" kern="1200">
          <a:solidFill>
            <a:schemeClr val="tx1"/>
          </a:solidFill>
          <a:latin typeface="+mn-lt"/>
          <a:ea typeface="+mn-ea"/>
          <a:cs typeface="+mn-cs"/>
        </a:defRPr>
      </a:lvl1pPr>
      <a:lvl2pPr marL="377190" indent="-171450" algn="l" defTabSz="6858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2pPr>
      <a:lvl3pPr marL="5486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500" kern="1200">
          <a:solidFill>
            <a:schemeClr val="tx1"/>
          </a:solidFill>
          <a:latin typeface="+mn-lt"/>
          <a:ea typeface="+mn-ea"/>
          <a:cs typeface="+mn-cs"/>
        </a:defRPr>
      </a:lvl3pPr>
      <a:lvl4pPr marL="7200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350" kern="1200">
          <a:solidFill>
            <a:schemeClr val="tx1"/>
          </a:solidFill>
          <a:latin typeface="+mn-lt"/>
          <a:ea typeface="+mn-ea"/>
          <a:cs typeface="+mn-cs"/>
        </a:defRPr>
      </a:lvl4pPr>
      <a:lvl5pPr marL="8915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5pPr>
      <a:lvl6pPr marL="10629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6pPr>
      <a:lvl7pPr marL="12344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7pPr>
      <a:lvl8pPr marL="140589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8pPr>
      <a:lvl9pPr marL="1577340" indent="-137160" algn="l" defTabSz="685800" rtl="0" eaLnBrk="1" latinLnBrk="0" hangingPunct="1">
        <a:lnSpc>
          <a:spcPct val="90000"/>
        </a:lnSpc>
        <a:spcBef>
          <a:spcPts val="450"/>
        </a:spcBef>
        <a:buClr>
          <a:schemeClr val="tx1">
            <a:lumMod val="60000"/>
            <a:lumOff val="40000"/>
          </a:schemeClr>
        </a:buClr>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3" pos="3839">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4.xml.rels><?xml version="1.0" encoding="UTF-8" standalone="yes"?>
<Relationships xmlns="http://schemas.openxmlformats.org/package/2006/relationships"><Relationship Id="rId3" Type="http://schemas.openxmlformats.org/officeDocument/2006/relationships/image" Target="../media/image102.tiff"/><Relationship Id="rId2" Type="http://schemas.openxmlformats.org/officeDocument/2006/relationships/notesSlide" Target="../notesSlides/notesSlide7.xml"/><Relationship Id="rId1" Type="http://schemas.openxmlformats.org/officeDocument/2006/relationships/slideLayout" Target="../slideLayouts/slideLayout90.xml"/></Relationships>
</file>

<file path=ppt/slides/_rels/slide15.xml.rels><?xml version="1.0" encoding="UTF-8" standalone="yes"?>
<Relationships xmlns="http://schemas.openxmlformats.org/package/2006/relationships"><Relationship Id="rId2" Type="http://schemas.openxmlformats.org/officeDocument/2006/relationships/hyperlink" Target="http://thenewstack.io/tag/apis/" TargetMode="External"/><Relationship Id="rId1" Type="http://schemas.openxmlformats.org/officeDocument/2006/relationships/slideLayout" Target="../slideLayouts/slideLayout9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1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xml"/><Relationship Id="rId1" Type="http://schemas.openxmlformats.org/officeDocument/2006/relationships/slideLayout" Target="../slideLayouts/slideLayout184.xml"/><Relationship Id="rId4" Type="http://schemas.openxmlformats.org/officeDocument/2006/relationships/image" Target="../media/image7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1.xml"/></Relationships>
</file>

<file path=ppt/slides/_rels/slide21.xml.rels><?xml version="1.0" encoding="UTF-8" standalone="yes"?>
<Relationships xmlns="http://schemas.openxmlformats.org/package/2006/relationships"><Relationship Id="rId2" Type="http://schemas.openxmlformats.org/officeDocument/2006/relationships/image" Target="../media/image10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18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70.xml"/></Relationships>
</file>

<file path=ppt/slides/_rels/slide24.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jpg"/><Relationship Id="rId2" Type="http://schemas.openxmlformats.org/officeDocument/2006/relationships/notesSlide" Target="../notesSlides/notesSlide12.xml"/><Relationship Id="rId16" Type="http://schemas.openxmlformats.org/officeDocument/2006/relationships/image" Target="../media/image118.png"/><Relationship Id="rId1" Type="http://schemas.openxmlformats.org/officeDocument/2006/relationships/slideLayout" Target="../slideLayouts/slideLayout170.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25.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21.png"/><Relationship Id="rId5" Type="http://schemas.openxmlformats.org/officeDocument/2006/relationships/image" Target="../media/image92.png"/><Relationship Id="rId4" Type="http://schemas.openxmlformats.org/officeDocument/2006/relationships/image" Target="../media/image120.png"/></Relationships>
</file>

<file path=ppt/slides/_rels/slide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xml"/><Relationship Id="rId1" Type="http://schemas.openxmlformats.org/officeDocument/2006/relationships/slideLayout" Target="../slideLayouts/slideLayout195.xml"/><Relationship Id="rId6" Type="http://schemas.openxmlformats.org/officeDocument/2006/relationships/image" Target="../media/image78.png"/><Relationship Id="rId5" Type="http://schemas.openxmlformats.org/officeDocument/2006/relationships/image" Target="../media/image19.png"/><Relationship Id="rId4" Type="http://schemas.openxmlformats.org/officeDocument/2006/relationships/image" Target="../media/image77.png"/></Relationships>
</file>

<file path=ppt/slides/_rels/slide4.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xml"/><Relationship Id="rId1" Type="http://schemas.openxmlformats.org/officeDocument/2006/relationships/slideLayout" Target="../slideLayouts/slideLayout80.xml"/><Relationship Id="rId6" Type="http://schemas.openxmlformats.org/officeDocument/2006/relationships/image" Target="../media/image82.png"/><Relationship Id="rId11" Type="http://schemas.openxmlformats.org/officeDocument/2006/relationships/image" Target="../media/image87.tiff"/><Relationship Id="rId5" Type="http://schemas.openxmlformats.org/officeDocument/2006/relationships/image" Target="../media/image81.pn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_rels/slide7.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3" Type="http://schemas.openxmlformats.org/officeDocument/2006/relationships/image" Target="../media/image88.png"/><Relationship Id="rId7" Type="http://schemas.openxmlformats.org/officeDocument/2006/relationships/image" Target="../media/image92.png"/><Relationship Id="rId12" Type="http://schemas.openxmlformats.org/officeDocument/2006/relationships/image" Target="../media/image97.png"/><Relationship Id="rId2" Type="http://schemas.openxmlformats.org/officeDocument/2006/relationships/notesSlide" Target="../notesSlides/notesSlide5.xml"/><Relationship Id="rId1" Type="http://schemas.openxmlformats.org/officeDocument/2006/relationships/slideLayout" Target="../slideLayouts/slideLayout96.xml"/><Relationship Id="rId6" Type="http://schemas.openxmlformats.org/officeDocument/2006/relationships/image" Target="../media/image91.tiff"/><Relationship Id="rId11" Type="http://schemas.openxmlformats.org/officeDocument/2006/relationships/image" Target="../media/image96.png"/><Relationship Id="rId5" Type="http://schemas.openxmlformats.org/officeDocument/2006/relationships/image" Target="../media/image90.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9.png"/><Relationship Id="rId9" Type="http://schemas.openxmlformats.org/officeDocument/2006/relationships/image" Target="../media/image94.png"/><Relationship Id="rId14" Type="http://schemas.openxmlformats.org/officeDocument/2006/relationships/image" Target="../media/image99.png"/></Relationships>
</file>

<file path=ppt/slides/_rels/slide8.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6.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C07413-35D9-4CA8-B657-A29C7AA8B323}"/>
              </a:ext>
            </a:extLst>
          </p:cNvPr>
          <p:cNvSpPr>
            <a:spLocks noGrp="1"/>
          </p:cNvSpPr>
          <p:nvPr>
            <p:ph type="title"/>
          </p:nvPr>
        </p:nvSpPr>
        <p:spPr/>
        <p:txBody>
          <a:bodyPr/>
          <a:lstStyle/>
          <a:p>
            <a:endParaRPr lang="en-NL"/>
          </a:p>
        </p:txBody>
      </p:sp>
      <p:pic>
        <p:nvPicPr>
          <p:cNvPr id="7" name="Snagit_SNG856">
            <a:extLst>
              <a:ext uri="{FF2B5EF4-FFF2-40B4-BE49-F238E27FC236}">
                <a16:creationId xmlns:a16="http://schemas.microsoft.com/office/drawing/2014/main" id="{531BD87F-8CD0-44A0-B900-462FFE4BCD90}"/>
              </a:ext>
            </a:extLst>
          </p:cNvPr>
          <p:cNvPicPr>
            <a:picLocks noGrp="1" noChangeAspect="1"/>
          </p:cNvPicPr>
          <p:nvPr>
            <p:ph idx="1"/>
          </p:nvPr>
        </p:nvPicPr>
        <p:blipFill>
          <a:blip r:embed="rId2"/>
          <a:stretch>
            <a:fillRect/>
          </a:stretch>
        </p:blipFill>
        <p:spPr>
          <a:xfrm>
            <a:off x="125956" y="288000"/>
            <a:ext cx="8892088" cy="4345454"/>
          </a:xfrm>
        </p:spPr>
      </p:pic>
      <p:sp>
        <p:nvSpPr>
          <p:cNvPr id="4" name="Footer Placeholder 3">
            <a:extLst>
              <a:ext uri="{FF2B5EF4-FFF2-40B4-BE49-F238E27FC236}">
                <a16:creationId xmlns:a16="http://schemas.microsoft.com/office/drawing/2014/main" id="{F3E7BF98-2F7F-4E9E-9A85-8AF876ABC8D1}"/>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A10C7F2A-12F3-4C6C-B0F1-56D62BE535E7}"/>
              </a:ext>
            </a:extLst>
          </p:cNvPr>
          <p:cNvSpPr>
            <a:spLocks noGrp="1"/>
          </p:cNvSpPr>
          <p:nvPr>
            <p:ph type="sldNum" sz="quarter" idx="12"/>
          </p:nvPr>
        </p:nvSpPr>
        <p:spPr/>
        <p:txBody>
          <a:bodyPr/>
          <a:lstStyle/>
          <a:p>
            <a:fld id="{14F1411D-0280-154F-AEAC-4C20B7AA46B2}" type="slidenum">
              <a:rPr lang="nl-NL" smtClean="0"/>
              <a:t>1</a:t>
            </a:fld>
            <a:endParaRPr lang="nl-NL"/>
          </a:p>
        </p:txBody>
      </p:sp>
    </p:spTree>
    <p:extLst>
      <p:ext uri="{BB962C8B-B14F-4D97-AF65-F5344CB8AC3E}">
        <p14:creationId xmlns:p14="http://schemas.microsoft.com/office/powerpoint/2010/main" val="16458150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a:t>
            </a:r>
          </a:p>
        </p:txBody>
      </p:sp>
      <p:sp>
        <p:nvSpPr>
          <p:cNvPr id="3" name="Content Placeholder 2"/>
          <p:cNvSpPr>
            <a:spLocks noGrp="1"/>
          </p:cNvSpPr>
          <p:nvPr>
            <p:ph idx="1"/>
          </p:nvPr>
        </p:nvSpPr>
        <p:spPr/>
        <p:txBody>
          <a:bodyPr/>
          <a:lstStyle/>
          <a:p>
            <a:r>
              <a:rPr lang="en-US" dirty="0"/>
              <a:t>Routing / traffic shaping</a:t>
            </a:r>
          </a:p>
          <a:p>
            <a:r>
              <a:rPr lang="en-US" dirty="0"/>
              <a:t>Adaptive/client-side load balancing</a:t>
            </a:r>
          </a:p>
          <a:p>
            <a:r>
              <a:rPr lang="en-US" dirty="0"/>
              <a:t>Service discovery</a:t>
            </a:r>
          </a:p>
          <a:p>
            <a:r>
              <a:rPr lang="en-US" dirty="0"/>
              <a:t>Circuit breaking</a:t>
            </a:r>
          </a:p>
          <a:p>
            <a:r>
              <a:rPr lang="en-US" dirty="0"/>
              <a:t>Timeouts/retries </a:t>
            </a:r>
          </a:p>
          <a:p>
            <a:r>
              <a:rPr lang="en-US" dirty="0"/>
              <a:t>Rate limiting</a:t>
            </a:r>
          </a:p>
          <a:p>
            <a:r>
              <a:rPr lang="en-US" dirty="0"/>
              <a:t>Metrics/logging/tracing</a:t>
            </a:r>
          </a:p>
          <a:p>
            <a:r>
              <a:rPr lang="en-US" dirty="0"/>
              <a:t>Fault injection</a:t>
            </a:r>
          </a:p>
          <a:p>
            <a:pPr marL="0" indent="0">
              <a:lnSpc>
                <a:spcPct val="100000"/>
              </a:lnSpc>
              <a:spcBef>
                <a:spcPts val="0"/>
              </a:spcBef>
              <a:buClrTx/>
              <a:buNone/>
              <a:defRPr/>
            </a:pPr>
            <a:endParaRPr lang="en-US" dirty="0"/>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10</a:t>
            </a:fld>
            <a:endParaRPr lang="uk-UA" dirty="0"/>
          </a:p>
        </p:txBody>
      </p:sp>
    </p:spTree>
    <p:extLst>
      <p:ext uri="{BB962C8B-B14F-4D97-AF65-F5344CB8AC3E}">
        <p14:creationId xmlns:p14="http://schemas.microsoft.com/office/powerpoint/2010/main" val="1699497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Timeouts and Retries</a:t>
            </a:r>
          </a:p>
        </p:txBody>
      </p:sp>
      <p:sp>
        <p:nvSpPr>
          <p:cNvPr id="3" name="Content Placeholder 2"/>
          <p:cNvSpPr>
            <a:spLocks noGrp="1"/>
          </p:cNvSpPr>
          <p:nvPr>
            <p:ph idx="1"/>
          </p:nvPr>
        </p:nvSpPr>
        <p:spPr>
          <a:xfrm>
            <a:off x="399554" y="1143001"/>
            <a:ext cx="5354891" cy="3314700"/>
          </a:xfrm>
        </p:spPr>
        <p:txBody>
          <a:bodyPr/>
          <a:lstStyle/>
          <a:p>
            <a:r>
              <a:rPr lang="en-US" dirty="0"/>
              <a:t>Timeouts and retries can be handled at the service mesh layer</a:t>
            </a:r>
          </a:p>
          <a:p>
            <a:r>
              <a:rPr lang="en-US" dirty="0"/>
              <a:t>Behavior is adjustable but consistent</a:t>
            </a:r>
          </a:p>
          <a:p>
            <a:r>
              <a:rPr lang="en-US" dirty="0"/>
              <a:t>Supports polyglot development</a:t>
            </a:r>
          </a:p>
          <a:p>
            <a:r>
              <a:rPr lang="en-US" dirty="0"/>
              <a:t>Saves Application developer from having to implement or explicitly include logic</a:t>
            </a:r>
          </a:p>
          <a:p>
            <a:endParaRPr lang="en-US" dirty="0"/>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11</a:t>
            </a:fld>
            <a:endParaRPr lang="uk-UA" dirty="0"/>
          </a:p>
        </p:txBody>
      </p:sp>
      <p:sp>
        <p:nvSpPr>
          <p:cNvPr id="6" name="Rounded Rectangle 5"/>
          <p:cNvSpPr/>
          <p:nvPr/>
        </p:nvSpPr>
        <p:spPr>
          <a:xfrm>
            <a:off x="6066057" y="1143001"/>
            <a:ext cx="1030049" cy="468775"/>
          </a:xfrm>
          <a:prstGeom prst="roundRect">
            <a:avLst/>
          </a:prstGeom>
          <a:gradFill>
            <a:gsLst>
              <a:gs pos="0">
                <a:srgbClr val="002060"/>
              </a:gs>
              <a:gs pos="80000">
                <a:srgbClr val="0070C0"/>
              </a:gs>
              <a:gs pos="100000">
                <a:srgbClr val="002060"/>
              </a:gs>
            </a:gsLst>
          </a:gra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1013" dirty="0"/>
              <a:t>Application Code</a:t>
            </a:r>
          </a:p>
        </p:txBody>
      </p:sp>
      <p:sp>
        <p:nvSpPr>
          <p:cNvPr id="7" name="Rounded Rectangle 6"/>
          <p:cNvSpPr/>
          <p:nvPr/>
        </p:nvSpPr>
        <p:spPr>
          <a:xfrm>
            <a:off x="6083857" y="2149855"/>
            <a:ext cx="994062" cy="2185928"/>
          </a:xfrm>
          <a:prstGeom prst="roundRect">
            <a:avLst/>
          </a:prstGeom>
          <a:ln/>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r>
              <a:rPr lang="en-US" sz="1013" dirty="0">
                <a:solidFill>
                  <a:schemeClr val="bg2">
                    <a:lumMod val="10000"/>
                  </a:schemeClr>
                </a:solidFill>
              </a:rPr>
              <a:t>Proxy</a:t>
            </a:r>
          </a:p>
        </p:txBody>
      </p:sp>
      <p:sp>
        <p:nvSpPr>
          <p:cNvPr id="8" name="Rounded Rectangle 7"/>
          <p:cNvSpPr/>
          <p:nvPr/>
        </p:nvSpPr>
        <p:spPr>
          <a:xfrm>
            <a:off x="7943886" y="2149855"/>
            <a:ext cx="725660" cy="2185928"/>
          </a:xfrm>
          <a:prstGeom prst="roundRect">
            <a:avLst/>
          </a:prstGeom>
          <a:gradFill>
            <a:gsLst>
              <a:gs pos="0">
                <a:srgbClr val="0070C0"/>
              </a:gs>
              <a:gs pos="80000">
                <a:srgbClr val="00B0F0"/>
              </a:gs>
              <a:gs pos="100000">
                <a:srgbClr val="0070C0"/>
              </a:gs>
            </a:gsLst>
          </a:gra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ctr">
              <a:lnSpc>
                <a:spcPct val="90000"/>
              </a:lnSpc>
            </a:pPr>
            <a:r>
              <a:rPr lang="en-US" sz="1013"/>
              <a:t>Service</a:t>
            </a:r>
            <a:endParaRPr lang="en-US" sz="1013" dirty="0"/>
          </a:p>
        </p:txBody>
      </p:sp>
      <p:cxnSp>
        <p:nvCxnSpPr>
          <p:cNvPr id="10" name="Straight Arrow Connector 9"/>
          <p:cNvCxnSpPr/>
          <p:nvPr/>
        </p:nvCxnSpPr>
        <p:spPr>
          <a:xfrm>
            <a:off x="6461302" y="1603773"/>
            <a:ext cx="0" cy="546082"/>
          </a:xfrm>
          <a:prstGeom prst="straightConnector1">
            <a:avLst/>
          </a:prstGeom>
          <a:ln w="50800">
            <a:solidFill>
              <a:srgbClr val="00206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6467258" y="2709453"/>
            <a:ext cx="1476627" cy="367"/>
          </a:xfrm>
          <a:prstGeom prst="straightConnector1">
            <a:avLst/>
          </a:prstGeom>
          <a:ln w="50800">
            <a:solidFill>
              <a:srgbClr val="00206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6786577" y="4111887"/>
            <a:ext cx="1143778" cy="1"/>
          </a:xfrm>
          <a:prstGeom prst="straightConnector1">
            <a:avLst/>
          </a:prstGeom>
          <a:ln w="50800">
            <a:solidFill>
              <a:srgbClr val="00206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6766694" y="1603774"/>
            <a:ext cx="0" cy="540611"/>
          </a:xfrm>
          <a:prstGeom prst="straightConnector1">
            <a:avLst/>
          </a:prstGeom>
          <a:ln w="50800">
            <a:solidFill>
              <a:srgbClr val="00206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6088687" y="1777486"/>
            <a:ext cx="299434" cy="193184"/>
          </a:xfrm>
          <a:prstGeom prst="rect">
            <a:avLst/>
          </a:prstGeom>
          <a:noFill/>
        </p:spPr>
        <p:txBody>
          <a:bodyPr wrap="none" lIns="0" tIns="0" rIns="0" bIns="0" rtlCol="0">
            <a:noAutofit/>
          </a:bodyPr>
          <a:lstStyle/>
          <a:p>
            <a:pPr algn="ctr">
              <a:lnSpc>
                <a:spcPct val="90000"/>
              </a:lnSpc>
            </a:pPr>
            <a:r>
              <a:rPr lang="en-US" sz="1013" dirty="0"/>
              <a:t>Get</a:t>
            </a:r>
          </a:p>
        </p:txBody>
      </p:sp>
      <p:sp>
        <p:nvSpPr>
          <p:cNvPr id="35" name="TextBox 34"/>
          <p:cNvSpPr txBox="1"/>
          <p:nvPr/>
        </p:nvSpPr>
        <p:spPr>
          <a:xfrm>
            <a:off x="7222278" y="2510800"/>
            <a:ext cx="299434" cy="193184"/>
          </a:xfrm>
          <a:prstGeom prst="rect">
            <a:avLst/>
          </a:prstGeom>
          <a:noFill/>
        </p:spPr>
        <p:txBody>
          <a:bodyPr wrap="none" lIns="0" tIns="0" rIns="0" bIns="0" rtlCol="0">
            <a:noAutofit/>
          </a:bodyPr>
          <a:lstStyle/>
          <a:p>
            <a:pPr algn="ctr">
              <a:lnSpc>
                <a:spcPct val="90000"/>
              </a:lnSpc>
            </a:pPr>
            <a:r>
              <a:rPr lang="en-US" sz="1013" dirty="0"/>
              <a:t>Get</a:t>
            </a:r>
          </a:p>
        </p:txBody>
      </p:sp>
      <p:sp>
        <p:nvSpPr>
          <p:cNvPr id="36" name="TextBox 35"/>
          <p:cNvSpPr txBox="1"/>
          <p:nvPr/>
        </p:nvSpPr>
        <p:spPr>
          <a:xfrm>
            <a:off x="6392476" y="2777795"/>
            <a:ext cx="604435" cy="235531"/>
          </a:xfrm>
          <a:prstGeom prst="rect">
            <a:avLst/>
          </a:prstGeom>
          <a:noFill/>
        </p:spPr>
        <p:txBody>
          <a:bodyPr wrap="none" lIns="0" tIns="0" rIns="0" bIns="0" rtlCol="0">
            <a:noAutofit/>
          </a:bodyPr>
          <a:lstStyle/>
          <a:p>
            <a:pPr algn="ctr">
              <a:lnSpc>
                <a:spcPct val="90000"/>
              </a:lnSpc>
            </a:pPr>
            <a:r>
              <a:rPr lang="en-US" sz="1013" dirty="0">
                <a:solidFill>
                  <a:schemeClr val="bg2">
                    <a:lumMod val="10000"/>
                  </a:schemeClr>
                </a:solidFill>
              </a:rPr>
              <a:t>Timeout</a:t>
            </a:r>
          </a:p>
        </p:txBody>
      </p:sp>
      <p:sp>
        <p:nvSpPr>
          <p:cNvPr id="37" name="Cross 36"/>
          <p:cNvSpPr/>
          <p:nvPr/>
        </p:nvSpPr>
        <p:spPr>
          <a:xfrm rot="2879929">
            <a:off x="6155237" y="2743940"/>
            <a:ext cx="232624" cy="232624"/>
          </a:xfrm>
          <a:prstGeom prst="plus">
            <a:avLst>
              <a:gd name="adj" fmla="val 40735"/>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p>
        </p:txBody>
      </p:sp>
      <p:cxnSp>
        <p:nvCxnSpPr>
          <p:cNvPr id="40" name="Straight Arrow Connector 39"/>
          <p:cNvCxnSpPr/>
          <p:nvPr/>
        </p:nvCxnSpPr>
        <p:spPr>
          <a:xfrm flipV="1">
            <a:off x="6467258" y="3202741"/>
            <a:ext cx="1476624" cy="8697"/>
          </a:xfrm>
          <a:prstGeom prst="straightConnector1">
            <a:avLst/>
          </a:prstGeom>
          <a:ln w="50800">
            <a:solidFill>
              <a:srgbClr val="00206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7222275" y="3023039"/>
            <a:ext cx="299434" cy="193184"/>
          </a:xfrm>
          <a:prstGeom prst="rect">
            <a:avLst/>
          </a:prstGeom>
          <a:noFill/>
        </p:spPr>
        <p:txBody>
          <a:bodyPr wrap="none" lIns="0" tIns="0" rIns="0" bIns="0" rtlCol="0">
            <a:noAutofit/>
          </a:bodyPr>
          <a:lstStyle/>
          <a:p>
            <a:pPr algn="ctr">
              <a:lnSpc>
                <a:spcPct val="90000"/>
              </a:lnSpc>
            </a:pPr>
            <a:r>
              <a:rPr lang="en-US" sz="1013" dirty="0"/>
              <a:t>Get</a:t>
            </a:r>
          </a:p>
        </p:txBody>
      </p:sp>
      <p:sp>
        <p:nvSpPr>
          <p:cNvPr id="42" name="TextBox 41"/>
          <p:cNvSpPr txBox="1"/>
          <p:nvPr/>
        </p:nvSpPr>
        <p:spPr>
          <a:xfrm>
            <a:off x="6392473" y="3328671"/>
            <a:ext cx="604435" cy="235531"/>
          </a:xfrm>
          <a:prstGeom prst="rect">
            <a:avLst/>
          </a:prstGeom>
          <a:noFill/>
        </p:spPr>
        <p:txBody>
          <a:bodyPr wrap="none" lIns="0" tIns="0" rIns="0" bIns="0" rtlCol="0">
            <a:noAutofit/>
          </a:bodyPr>
          <a:lstStyle/>
          <a:p>
            <a:pPr algn="ctr">
              <a:lnSpc>
                <a:spcPct val="90000"/>
              </a:lnSpc>
            </a:pPr>
            <a:r>
              <a:rPr lang="en-US" sz="1013" dirty="0">
                <a:solidFill>
                  <a:schemeClr val="bg2">
                    <a:lumMod val="10000"/>
                  </a:schemeClr>
                </a:solidFill>
              </a:rPr>
              <a:t>Timeout</a:t>
            </a:r>
          </a:p>
        </p:txBody>
      </p:sp>
      <p:sp>
        <p:nvSpPr>
          <p:cNvPr id="43" name="Cross 42"/>
          <p:cNvSpPr/>
          <p:nvPr/>
        </p:nvSpPr>
        <p:spPr>
          <a:xfrm rot="2879929">
            <a:off x="6155234" y="3294816"/>
            <a:ext cx="232624" cy="232624"/>
          </a:xfrm>
          <a:prstGeom prst="plus">
            <a:avLst>
              <a:gd name="adj" fmla="val 40735"/>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p>
        </p:txBody>
      </p:sp>
      <p:cxnSp>
        <p:nvCxnSpPr>
          <p:cNvPr id="44" name="Straight Arrow Connector 43"/>
          <p:cNvCxnSpPr/>
          <p:nvPr/>
        </p:nvCxnSpPr>
        <p:spPr>
          <a:xfrm>
            <a:off x="6435810" y="3705419"/>
            <a:ext cx="1494547" cy="0"/>
          </a:xfrm>
          <a:prstGeom prst="straightConnector1">
            <a:avLst/>
          </a:prstGeom>
          <a:ln w="50800">
            <a:solidFill>
              <a:srgbClr val="00206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7208750" y="3506399"/>
            <a:ext cx="299434" cy="193184"/>
          </a:xfrm>
          <a:prstGeom prst="rect">
            <a:avLst/>
          </a:prstGeom>
          <a:noFill/>
        </p:spPr>
        <p:txBody>
          <a:bodyPr wrap="none" lIns="0" tIns="0" rIns="0" bIns="0" rtlCol="0">
            <a:noAutofit/>
          </a:bodyPr>
          <a:lstStyle/>
          <a:p>
            <a:pPr algn="ctr">
              <a:lnSpc>
                <a:spcPct val="90000"/>
              </a:lnSpc>
            </a:pPr>
            <a:r>
              <a:rPr lang="en-US" sz="1013" dirty="0"/>
              <a:t>Get</a:t>
            </a:r>
          </a:p>
        </p:txBody>
      </p:sp>
      <p:sp>
        <p:nvSpPr>
          <p:cNvPr id="46" name="TextBox 45"/>
          <p:cNvSpPr txBox="1"/>
          <p:nvPr/>
        </p:nvSpPr>
        <p:spPr>
          <a:xfrm>
            <a:off x="7077919" y="3913807"/>
            <a:ext cx="835908" cy="174443"/>
          </a:xfrm>
          <a:prstGeom prst="rect">
            <a:avLst/>
          </a:prstGeom>
          <a:noFill/>
        </p:spPr>
        <p:txBody>
          <a:bodyPr wrap="none" lIns="0" tIns="0" rIns="0" bIns="0" rtlCol="0">
            <a:noAutofit/>
          </a:bodyPr>
          <a:lstStyle/>
          <a:p>
            <a:pPr algn="ctr">
              <a:lnSpc>
                <a:spcPct val="90000"/>
              </a:lnSpc>
            </a:pPr>
            <a:r>
              <a:rPr lang="en-US" sz="1013"/>
              <a:t>Response</a:t>
            </a:r>
            <a:endParaRPr lang="en-US" sz="1013" dirty="0"/>
          </a:p>
        </p:txBody>
      </p:sp>
      <p:sp>
        <p:nvSpPr>
          <p:cNvPr id="47" name="TextBox 46"/>
          <p:cNvSpPr txBox="1"/>
          <p:nvPr/>
        </p:nvSpPr>
        <p:spPr>
          <a:xfrm>
            <a:off x="6733502" y="1777486"/>
            <a:ext cx="835908" cy="174443"/>
          </a:xfrm>
          <a:prstGeom prst="rect">
            <a:avLst/>
          </a:prstGeom>
          <a:noFill/>
        </p:spPr>
        <p:txBody>
          <a:bodyPr wrap="none" lIns="0" tIns="0" rIns="0" bIns="0" rtlCol="0">
            <a:noAutofit/>
          </a:bodyPr>
          <a:lstStyle/>
          <a:p>
            <a:pPr algn="ctr">
              <a:lnSpc>
                <a:spcPct val="90000"/>
              </a:lnSpc>
            </a:pPr>
            <a:r>
              <a:rPr lang="en-US" sz="1013"/>
              <a:t>Response</a:t>
            </a:r>
            <a:endParaRPr lang="en-US" sz="1013" dirty="0"/>
          </a:p>
        </p:txBody>
      </p:sp>
    </p:spTree>
    <p:extLst>
      <p:ext uri="{BB962C8B-B14F-4D97-AF65-F5344CB8AC3E}">
        <p14:creationId xmlns:p14="http://schemas.microsoft.com/office/powerpoint/2010/main" val="1927406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Circuit Breaker</a:t>
            </a:r>
          </a:p>
        </p:txBody>
      </p:sp>
      <p:sp>
        <p:nvSpPr>
          <p:cNvPr id="3" name="Content Placeholder 2"/>
          <p:cNvSpPr>
            <a:spLocks noGrp="1"/>
          </p:cNvSpPr>
          <p:nvPr>
            <p:ph idx="1"/>
          </p:nvPr>
        </p:nvSpPr>
        <p:spPr>
          <a:xfrm>
            <a:off x="400050" y="1167836"/>
            <a:ext cx="5229461" cy="3314700"/>
          </a:xfrm>
        </p:spPr>
        <p:txBody>
          <a:bodyPr/>
          <a:lstStyle/>
          <a:p>
            <a:r>
              <a:rPr lang="en-US" dirty="0"/>
              <a:t>Transparently monitors for connection failures</a:t>
            </a:r>
          </a:p>
          <a:p>
            <a:r>
              <a:rPr lang="en-US" dirty="0"/>
              <a:t>Failures beyond a threshold limit trigger the circuit breaker to open</a:t>
            </a:r>
          </a:p>
          <a:p>
            <a:r>
              <a:rPr lang="en-US" dirty="0"/>
              <a:t>Subsequent requests fail fast</a:t>
            </a:r>
          </a:p>
          <a:p>
            <a:r>
              <a:rPr lang="en-US" dirty="0"/>
              <a:t>After timer triggers, a ’test request’ </a:t>
            </a:r>
            <a:br>
              <a:rPr lang="en-US" dirty="0"/>
            </a:br>
            <a:r>
              <a:rPr lang="en-US" dirty="0"/>
              <a:t>will be allowed to pass through</a:t>
            </a:r>
          </a:p>
          <a:p>
            <a:r>
              <a:rPr lang="en-US" dirty="0"/>
              <a:t>Circuit state will be set based on result </a:t>
            </a:r>
            <a:br>
              <a:rPr lang="en-US" dirty="0"/>
            </a:br>
            <a:r>
              <a:rPr lang="en-US" dirty="0"/>
              <a:t>of that request</a:t>
            </a:r>
          </a:p>
          <a:p>
            <a:r>
              <a:rPr lang="en-US" dirty="0"/>
              <a:t>Prevents flooding a failed service with retries</a:t>
            </a:r>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12</a:t>
            </a:fld>
            <a:endParaRPr lang="uk-UA" dirty="0"/>
          </a:p>
        </p:txBody>
      </p:sp>
      <p:grpSp>
        <p:nvGrpSpPr>
          <p:cNvPr id="58" name="Group 57"/>
          <p:cNvGrpSpPr/>
          <p:nvPr/>
        </p:nvGrpSpPr>
        <p:grpSpPr>
          <a:xfrm>
            <a:off x="4691700" y="1415847"/>
            <a:ext cx="4537859" cy="2562315"/>
            <a:chOff x="5816130" y="2029464"/>
            <a:chExt cx="6050479" cy="3416420"/>
          </a:xfrm>
        </p:grpSpPr>
        <p:sp>
          <p:nvSpPr>
            <p:cNvPr id="56" name="Freeform 55"/>
            <p:cNvSpPr/>
            <p:nvPr/>
          </p:nvSpPr>
          <p:spPr>
            <a:xfrm>
              <a:off x="9784506" y="3122397"/>
              <a:ext cx="308399" cy="1794071"/>
            </a:xfrm>
            <a:custGeom>
              <a:avLst/>
              <a:gdLst>
                <a:gd name="connsiteX0" fmla="*/ 308399 w 308399"/>
                <a:gd name="connsiteY0" fmla="*/ 0 h 1794071"/>
                <a:gd name="connsiteX1" fmla="*/ 308399 w 308399"/>
                <a:gd name="connsiteY1" fmla="*/ 44484 h 1794071"/>
                <a:gd name="connsiteX2" fmla="*/ 272370 w 308399"/>
                <a:gd name="connsiteY2" fmla="*/ 92665 h 1794071"/>
                <a:gd name="connsiteX3" fmla="*/ 26669 w 308399"/>
                <a:gd name="connsiteY3" fmla="*/ 897035 h 1794071"/>
                <a:gd name="connsiteX4" fmla="*/ 272370 w 308399"/>
                <a:gd name="connsiteY4" fmla="*/ 1701406 h 1794071"/>
                <a:gd name="connsiteX5" fmla="*/ 308399 w 308399"/>
                <a:gd name="connsiteY5" fmla="*/ 1749587 h 1794071"/>
                <a:gd name="connsiteX6" fmla="*/ 308399 w 308399"/>
                <a:gd name="connsiteY6" fmla="*/ 1794071 h 1794071"/>
                <a:gd name="connsiteX7" fmla="*/ 250256 w 308399"/>
                <a:gd name="connsiteY7" fmla="*/ 1716317 h 1794071"/>
                <a:gd name="connsiteX8" fmla="*/ 0 w 308399"/>
                <a:gd name="connsiteY8" fmla="*/ 897035 h 1794071"/>
                <a:gd name="connsiteX9" fmla="*/ 250256 w 308399"/>
                <a:gd name="connsiteY9" fmla="*/ 77754 h 1794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8399" h="1794071">
                  <a:moveTo>
                    <a:pt x="308399" y="0"/>
                  </a:moveTo>
                  <a:lnTo>
                    <a:pt x="308399" y="44484"/>
                  </a:lnTo>
                  <a:lnTo>
                    <a:pt x="272370" y="92665"/>
                  </a:lnTo>
                  <a:cubicBezTo>
                    <a:pt x="117247" y="322277"/>
                    <a:pt x="26669" y="599078"/>
                    <a:pt x="26669" y="897035"/>
                  </a:cubicBezTo>
                  <a:cubicBezTo>
                    <a:pt x="26669" y="1194992"/>
                    <a:pt x="117247" y="1471793"/>
                    <a:pt x="272370" y="1701406"/>
                  </a:cubicBezTo>
                  <a:lnTo>
                    <a:pt x="308399" y="1749587"/>
                  </a:lnTo>
                  <a:lnTo>
                    <a:pt x="308399" y="1794071"/>
                  </a:lnTo>
                  <a:lnTo>
                    <a:pt x="250256" y="1716317"/>
                  </a:lnTo>
                  <a:cubicBezTo>
                    <a:pt x="92257" y="1482448"/>
                    <a:pt x="0" y="1200516"/>
                    <a:pt x="0" y="897035"/>
                  </a:cubicBezTo>
                  <a:cubicBezTo>
                    <a:pt x="0" y="593555"/>
                    <a:pt x="92257" y="311622"/>
                    <a:pt x="250256" y="77754"/>
                  </a:cubicBezTo>
                  <a:close/>
                </a:path>
              </a:pathLst>
            </a:cu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chemeClr val="tx1"/>
                </a:solidFill>
              </a:endParaRPr>
            </a:p>
          </p:txBody>
        </p:sp>
        <p:sp>
          <p:nvSpPr>
            <p:cNvPr id="19" name="Donut 18"/>
            <p:cNvSpPr/>
            <p:nvPr/>
          </p:nvSpPr>
          <p:spPr>
            <a:xfrm>
              <a:off x="7546689" y="2372805"/>
              <a:ext cx="2930664" cy="2930664"/>
            </a:xfrm>
            <a:prstGeom prst="donut">
              <a:avLst>
                <a:gd name="adj" fmla="val 91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chemeClr val="tx1"/>
                </a:solidFill>
              </a:endParaRPr>
            </a:p>
          </p:txBody>
        </p:sp>
        <p:sp>
          <p:nvSpPr>
            <p:cNvPr id="8" name="Rounded Rectangle 7"/>
            <p:cNvSpPr/>
            <p:nvPr/>
          </p:nvSpPr>
          <p:spPr>
            <a:xfrm>
              <a:off x="8919424" y="4820851"/>
              <a:ext cx="1250066" cy="625033"/>
            </a:xfrm>
            <a:prstGeom prst="roundRect">
              <a:avLst/>
            </a:prstGeom>
            <a:gradFill flip="none" rotWithShape="1">
              <a:gsLst>
                <a:gs pos="0">
                  <a:schemeClr val="dk1">
                    <a:shade val="51000"/>
                    <a:satMod val="130000"/>
                  </a:schemeClr>
                </a:gs>
                <a:gs pos="37000">
                  <a:schemeClr val="dk1">
                    <a:shade val="93000"/>
                    <a:satMod val="130000"/>
                  </a:schemeClr>
                </a:gs>
                <a:gs pos="93000">
                  <a:schemeClr val="accent2"/>
                </a:gs>
              </a:gsLst>
              <a:lin ang="2700000" scaled="1"/>
              <a:tileRect/>
            </a:gra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1013" dirty="0"/>
                <a:t>Half Open</a:t>
              </a:r>
            </a:p>
          </p:txBody>
        </p:sp>
        <p:cxnSp>
          <p:nvCxnSpPr>
            <p:cNvPr id="21" name="Straight Arrow Connector 20"/>
            <p:cNvCxnSpPr/>
            <p:nvPr/>
          </p:nvCxnSpPr>
          <p:spPr>
            <a:xfrm>
              <a:off x="9787525" y="2605470"/>
              <a:ext cx="101321" cy="57874"/>
            </a:xfrm>
            <a:prstGeom prst="straightConnector1">
              <a:avLst/>
            </a:prstGeom>
            <a:ln w="50800">
              <a:solidFill>
                <a:schemeClr val="accent2">
                  <a:lumMod val="50000"/>
                </a:schemeClr>
              </a:solidFill>
              <a:miter lim="800000"/>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10050894" y="4707186"/>
              <a:ext cx="118596" cy="113665"/>
            </a:xfrm>
            <a:prstGeom prst="straightConnector1">
              <a:avLst/>
            </a:prstGeom>
            <a:ln w="50800">
              <a:solidFill>
                <a:schemeClr val="accent2">
                  <a:lumMod val="50000"/>
                </a:schemeClr>
              </a:solidFill>
              <a:miter lim="800000"/>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flipV="1">
              <a:off x="7637571" y="4226891"/>
              <a:ext cx="11574" cy="136758"/>
            </a:xfrm>
            <a:prstGeom prst="straightConnector1">
              <a:avLst/>
            </a:prstGeom>
            <a:ln w="50800">
              <a:solidFill>
                <a:schemeClr val="accent2">
                  <a:lumMod val="50000"/>
                </a:schemeClr>
              </a:solidFill>
              <a:miter lim="800000"/>
              <a:headEnd w="med" len="lg"/>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8229302" y="2029464"/>
              <a:ext cx="1539433" cy="464993"/>
            </a:xfrm>
            <a:prstGeom prst="rect">
              <a:avLst/>
            </a:prstGeom>
            <a:noFill/>
          </p:spPr>
          <p:txBody>
            <a:bodyPr wrap="square" lIns="0" tIns="0" rIns="0" bIns="0" rtlCol="0">
              <a:noAutofit/>
            </a:bodyPr>
            <a:lstStyle/>
            <a:p>
              <a:pPr algn="ctr">
                <a:lnSpc>
                  <a:spcPct val="90000"/>
                </a:lnSpc>
              </a:pPr>
              <a:r>
                <a:rPr lang="en-US" sz="900" dirty="0"/>
                <a:t>Failure</a:t>
              </a:r>
            </a:p>
            <a:p>
              <a:pPr algn="ctr">
                <a:lnSpc>
                  <a:spcPct val="90000"/>
                </a:lnSpc>
              </a:pPr>
              <a:r>
                <a:rPr lang="en-US" sz="900" dirty="0"/>
                <a:t>(Beyond Threshold)</a:t>
              </a:r>
            </a:p>
          </p:txBody>
        </p:sp>
        <p:sp>
          <p:nvSpPr>
            <p:cNvPr id="33" name="TextBox 32"/>
            <p:cNvSpPr txBox="1"/>
            <p:nvPr/>
          </p:nvSpPr>
          <p:spPr>
            <a:xfrm>
              <a:off x="7024112" y="4988278"/>
              <a:ext cx="1539433" cy="162046"/>
            </a:xfrm>
            <a:prstGeom prst="rect">
              <a:avLst/>
            </a:prstGeom>
            <a:noFill/>
          </p:spPr>
          <p:txBody>
            <a:bodyPr wrap="square" lIns="0" tIns="0" rIns="0" bIns="0" rtlCol="0">
              <a:noAutofit/>
            </a:bodyPr>
            <a:lstStyle/>
            <a:p>
              <a:pPr algn="ctr">
                <a:lnSpc>
                  <a:spcPct val="90000"/>
                </a:lnSpc>
              </a:pPr>
              <a:r>
                <a:rPr lang="en-US" sz="900" dirty="0"/>
                <a:t>Success</a:t>
              </a:r>
            </a:p>
          </p:txBody>
        </p:sp>
        <p:sp>
          <p:nvSpPr>
            <p:cNvPr id="34" name="TextBox 33"/>
            <p:cNvSpPr txBox="1"/>
            <p:nvPr/>
          </p:nvSpPr>
          <p:spPr>
            <a:xfrm>
              <a:off x="10092904" y="3877345"/>
              <a:ext cx="1539433" cy="162046"/>
            </a:xfrm>
            <a:prstGeom prst="rect">
              <a:avLst/>
            </a:prstGeom>
            <a:noFill/>
          </p:spPr>
          <p:txBody>
            <a:bodyPr wrap="square" lIns="0" tIns="0" rIns="0" bIns="0" rtlCol="0">
              <a:noAutofit/>
            </a:bodyPr>
            <a:lstStyle/>
            <a:p>
              <a:pPr algn="ctr">
                <a:lnSpc>
                  <a:spcPct val="90000"/>
                </a:lnSpc>
              </a:pPr>
              <a:r>
                <a:rPr lang="en-US" sz="900" dirty="0"/>
                <a:t>Reset Timer</a:t>
              </a:r>
            </a:p>
          </p:txBody>
        </p:sp>
        <p:sp>
          <p:nvSpPr>
            <p:cNvPr id="35" name="Donut 34"/>
            <p:cNvSpPr/>
            <p:nvPr/>
          </p:nvSpPr>
          <p:spPr>
            <a:xfrm>
              <a:off x="6277337" y="3421279"/>
              <a:ext cx="901126" cy="901126"/>
            </a:xfrm>
            <a:prstGeom prst="donut">
              <a:avLst>
                <a:gd name="adj" fmla="val 91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chemeClr val="tx1"/>
                </a:solidFill>
              </a:endParaRPr>
            </a:p>
          </p:txBody>
        </p:sp>
        <p:sp>
          <p:nvSpPr>
            <p:cNvPr id="36" name="TextBox 35"/>
            <p:cNvSpPr txBox="1"/>
            <p:nvPr/>
          </p:nvSpPr>
          <p:spPr>
            <a:xfrm>
              <a:off x="5816130" y="3779927"/>
              <a:ext cx="1539433" cy="162046"/>
            </a:xfrm>
            <a:prstGeom prst="rect">
              <a:avLst/>
            </a:prstGeom>
            <a:noFill/>
          </p:spPr>
          <p:txBody>
            <a:bodyPr wrap="square" lIns="0" tIns="0" rIns="0" bIns="0" rtlCol="0">
              <a:noAutofit/>
            </a:bodyPr>
            <a:lstStyle/>
            <a:p>
              <a:pPr algn="ctr">
                <a:lnSpc>
                  <a:spcPct val="90000"/>
                </a:lnSpc>
              </a:pPr>
              <a:r>
                <a:rPr lang="en-US" sz="900" dirty="0"/>
                <a:t>Success</a:t>
              </a:r>
            </a:p>
          </p:txBody>
        </p:sp>
        <p:sp>
          <p:nvSpPr>
            <p:cNvPr id="42" name="Donut 41"/>
            <p:cNvSpPr/>
            <p:nvPr/>
          </p:nvSpPr>
          <p:spPr>
            <a:xfrm>
              <a:off x="10519616" y="2520153"/>
              <a:ext cx="901126" cy="901126"/>
            </a:xfrm>
            <a:prstGeom prst="donut">
              <a:avLst>
                <a:gd name="adj" fmla="val 91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chemeClr val="tx1"/>
                </a:solidFill>
              </a:endParaRPr>
            </a:p>
          </p:txBody>
        </p:sp>
        <p:sp>
          <p:nvSpPr>
            <p:cNvPr id="6" name="Rounded Rectangle 5"/>
            <p:cNvSpPr/>
            <p:nvPr/>
          </p:nvSpPr>
          <p:spPr>
            <a:xfrm>
              <a:off x="7024112" y="3613302"/>
              <a:ext cx="1250066" cy="625033"/>
            </a:xfrm>
            <a:prstGeom prst="round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1013" dirty="0"/>
                <a:t>Closed</a:t>
              </a:r>
            </a:p>
          </p:txBody>
        </p:sp>
        <p:cxnSp>
          <p:nvCxnSpPr>
            <p:cNvPr id="37" name="Straight Arrow Connector 36"/>
            <p:cNvCxnSpPr/>
            <p:nvPr/>
          </p:nvCxnSpPr>
          <p:spPr>
            <a:xfrm>
              <a:off x="7011771" y="3506946"/>
              <a:ext cx="65933" cy="141079"/>
            </a:xfrm>
            <a:prstGeom prst="straightConnector1">
              <a:avLst/>
            </a:prstGeom>
            <a:ln w="50800">
              <a:solidFill>
                <a:schemeClr val="accent2">
                  <a:lumMod val="50000"/>
                </a:schemeClr>
              </a:solidFill>
              <a:miter lim="800000"/>
              <a:headEnd w="med" len="lg"/>
              <a:tailEnd type="triangle"/>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9425859" y="2675752"/>
              <a:ext cx="1250066" cy="625033"/>
            </a:xfrm>
            <a:prstGeom prst="roundRect">
              <a:avLst/>
            </a:prstGeom>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1013" dirty="0"/>
                <a:t>Open</a:t>
              </a:r>
            </a:p>
          </p:txBody>
        </p:sp>
        <p:cxnSp>
          <p:nvCxnSpPr>
            <p:cNvPr id="43" name="Straight Arrow Connector 42"/>
            <p:cNvCxnSpPr>
              <a:endCxn id="42" idx="3"/>
            </p:cNvCxnSpPr>
            <p:nvPr/>
          </p:nvCxnSpPr>
          <p:spPr>
            <a:xfrm flipH="1" flipV="1">
              <a:off x="10651583" y="3289312"/>
              <a:ext cx="66605" cy="38707"/>
            </a:xfrm>
            <a:prstGeom prst="straightConnector1">
              <a:avLst/>
            </a:prstGeom>
            <a:ln w="50800">
              <a:solidFill>
                <a:schemeClr val="accent2">
                  <a:lumMod val="50000"/>
                </a:schemeClr>
              </a:solidFill>
              <a:miter lim="800000"/>
              <a:headEnd w="med" len="lg"/>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0327176" y="2902391"/>
              <a:ext cx="1539433" cy="142869"/>
            </a:xfrm>
            <a:prstGeom prst="rect">
              <a:avLst/>
            </a:prstGeom>
            <a:noFill/>
          </p:spPr>
          <p:txBody>
            <a:bodyPr wrap="square" lIns="0" tIns="0" rIns="0" bIns="0" rtlCol="0">
              <a:noAutofit/>
            </a:bodyPr>
            <a:lstStyle/>
            <a:p>
              <a:pPr algn="ctr">
                <a:lnSpc>
                  <a:spcPct val="90000"/>
                </a:lnSpc>
              </a:pPr>
              <a:r>
                <a:rPr lang="en-US" sz="900" dirty="0"/>
                <a:t>Failure</a:t>
              </a:r>
            </a:p>
          </p:txBody>
        </p:sp>
        <p:sp>
          <p:nvSpPr>
            <p:cNvPr id="51" name="TextBox 50"/>
            <p:cNvSpPr txBox="1"/>
            <p:nvPr/>
          </p:nvSpPr>
          <p:spPr>
            <a:xfrm>
              <a:off x="8720975" y="3886933"/>
              <a:ext cx="1539433" cy="142869"/>
            </a:xfrm>
            <a:prstGeom prst="rect">
              <a:avLst/>
            </a:prstGeom>
            <a:noFill/>
          </p:spPr>
          <p:txBody>
            <a:bodyPr wrap="square" lIns="0" tIns="0" rIns="0" bIns="0" rtlCol="0">
              <a:noAutofit/>
            </a:bodyPr>
            <a:lstStyle/>
            <a:p>
              <a:pPr algn="ctr">
                <a:lnSpc>
                  <a:spcPct val="90000"/>
                </a:lnSpc>
              </a:pPr>
              <a:r>
                <a:rPr lang="en-US" sz="900" dirty="0"/>
                <a:t>Failure</a:t>
              </a:r>
            </a:p>
          </p:txBody>
        </p:sp>
        <p:cxnSp>
          <p:nvCxnSpPr>
            <p:cNvPr id="52" name="Straight Arrow Connector 51"/>
            <p:cNvCxnSpPr/>
            <p:nvPr/>
          </p:nvCxnSpPr>
          <p:spPr>
            <a:xfrm flipV="1">
              <a:off x="9901778" y="3308665"/>
              <a:ext cx="89776" cy="145728"/>
            </a:xfrm>
            <a:prstGeom prst="straightConnector1">
              <a:avLst/>
            </a:prstGeom>
            <a:ln w="50800">
              <a:solidFill>
                <a:schemeClr val="accent2">
                  <a:lumMod val="50000"/>
                </a:schemeClr>
              </a:solidFill>
              <a:miter lim="800000"/>
              <a:headEnd w="med" len="lg"/>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270335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Donut 66"/>
          <p:cNvSpPr/>
          <p:nvPr/>
        </p:nvSpPr>
        <p:spPr>
          <a:xfrm>
            <a:off x="7465167" y="3607252"/>
            <a:ext cx="675845" cy="675845"/>
          </a:xfrm>
          <a:prstGeom prst="donut">
            <a:avLst>
              <a:gd name="adj" fmla="val 910"/>
            </a:avLst>
          </a:prstGeom>
          <a:solidFill>
            <a:srgbClr val="41555E"/>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solidFill>
                <a:schemeClr val="tx1"/>
              </a:solidFill>
            </a:endParaRPr>
          </a:p>
        </p:txBody>
      </p:sp>
      <p:sp>
        <p:nvSpPr>
          <p:cNvPr id="2" name="Title 1"/>
          <p:cNvSpPr>
            <a:spLocks noGrp="1"/>
          </p:cNvSpPr>
          <p:nvPr>
            <p:ph type="title"/>
          </p:nvPr>
        </p:nvSpPr>
        <p:spPr/>
        <p:txBody>
          <a:bodyPr/>
          <a:lstStyle/>
          <a:p>
            <a:r>
              <a:rPr lang="en-US" dirty="0"/>
              <a:t>Canary Deployment</a:t>
            </a:r>
          </a:p>
        </p:txBody>
      </p:sp>
      <p:sp>
        <p:nvSpPr>
          <p:cNvPr id="3" name="Content Placeholder 2"/>
          <p:cNvSpPr>
            <a:spLocks noGrp="1"/>
          </p:cNvSpPr>
          <p:nvPr>
            <p:ph idx="1"/>
          </p:nvPr>
        </p:nvSpPr>
        <p:spPr>
          <a:xfrm>
            <a:off x="399554" y="1143001"/>
            <a:ext cx="5423276" cy="3314700"/>
          </a:xfrm>
        </p:spPr>
        <p:txBody>
          <a:bodyPr/>
          <a:lstStyle/>
          <a:p>
            <a:r>
              <a:rPr lang="en-US" dirty="0"/>
              <a:t>Controlled upgrades, transparent to user</a:t>
            </a:r>
          </a:p>
          <a:p>
            <a:r>
              <a:rPr lang="en-US" dirty="0"/>
              <a:t>Portion of traffic is redirected, success is validated, then more traffic is redirected</a:t>
            </a:r>
          </a:p>
          <a:p>
            <a:r>
              <a:rPr lang="en-US" dirty="0"/>
              <a:t>Eventually, all traffic is redirected and old version can be removed</a:t>
            </a:r>
          </a:p>
          <a:p>
            <a:r>
              <a:rPr lang="en-US" dirty="0"/>
              <a:t>Can be rolled back any time using same approach</a:t>
            </a:r>
          </a:p>
          <a:p>
            <a:r>
              <a:rPr lang="en-US" dirty="0"/>
              <a:t>No animals harmed</a:t>
            </a:r>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13</a:t>
            </a:fld>
            <a:endParaRPr lang="uk-UA" dirty="0"/>
          </a:p>
        </p:txBody>
      </p:sp>
      <p:sp>
        <p:nvSpPr>
          <p:cNvPr id="39" name="Rounded Rectangle 38"/>
          <p:cNvSpPr/>
          <p:nvPr/>
        </p:nvSpPr>
        <p:spPr>
          <a:xfrm>
            <a:off x="7806400" y="3453513"/>
            <a:ext cx="937550" cy="468775"/>
          </a:xfrm>
          <a:prstGeom prst="roundRect">
            <a:avLst/>
          </a:prstGeom>
          <a:gradFill>
            <a:gsLst>
              <a:gs pos="11000">
                <a:srgbClr val="92D050"/>
              </a:gs>
              <a:gs pos="94000">
                <a:srgbClr val="00B050"/>
              </a:gs>
              <a:gs pos="100000">
                <a:srgbClr val="92D050"/>
              </a:gs>
            </a:gsLst>
          </a:gra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1013" dirty="0"/>
              <a:t>Version 2</a:t>
            </a:r>
          </a:p>
        </p:txBody>
      </p:sp>
      <p:sp>
        <p:nvSpPr>
          <p:cNvPr id="41" name="Rounded Rectangle 40"/>
          <p:cNvSpPr/>
          <p:nvPr/>
        </p:nvSpPr>
        <p:spPr>
          <a:xfrm>
            <a:off x="5931301" y="3453514"/>
            <a:ext cx="937550" cy="468775"/>
          </a:xfrm>
          <a:prstGeom prst="roundRect">
            <a:avLst/>
          </a:prstGeom>
          <a:gradFill flip="none" rotWithShape="1">
            <a:gsLst>
              <a:gs pos="11000">
                <a:srgbClr val="00B0F0"/>
              </a:gs>
              <a:gs pos="95000">
                <a:srgbClr val="0070C0"/>
              </a:gs>
              <a:gs pos="100000">
                <a:srgbClr val="00B0F0"/>
              </a:gs>
            </a:gsLst>
            <a:lin ang="13500000" scaled="1"/>
            <a:tileRect/>
          </a:gradFill>
          <a:ln/>
        </p:spPr>
        <p:style>
          <a:lnRef idx="0">
            <a:schemeClr val="accent2"/>
          </a:lnRef>
          <a:fillRef idx="3">
            <a:schemeClr val="accent2"/>
          </a:fillRef>
          <a:effectRef idx="3">
            <a:schemeClr val="accent2"/>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1013" dirty="0"/>
              <a:t>Version 1</a:t>
            </a:r>
          </a:p>
        </p:txBody>
      </p:sp>
      <p:cxnSp>
        <p:nvCxnSpPr>
          <p:cNvPr id="47" name="Straight Arrow Connector 46"/>
          <p:cNvCxnSpPr/>
          <p:nvPr/>
        </p:nvCxnSpPr>
        <p:spPr>
          <a:xfrm flipH="1">
            <a:off x="6400076" y="2446798"/>
            <a:ext cx="937550" cy="1018292"/>
          </a:xfrm>
          <a:prstGeom prst="straightConnector1">
            <a:avLst/>
          </a:prstGeom>
          <a:ln w="571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274161" y="2435222"/>
            <a:ext cx="937550" cy="1018292"/>
          </a:xfrm>
          <a:prstGeom prst="straightConnector1">
            <a:avLst/>
          </a:prstGeom>
          <a:ln w="571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6136711" y="2446798"/>
            <a:ext cx="937550" cy="1018292"/>
          </a:xfrm>
          <a:prstGeom prst="straightConnector1">
            <a:avLst/>
          </a:prstGeom>
          <a:ln w="571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flipH="1">
            <a:off x="6028240" y="2429434"/>
            <a:ext cx="937550" cy="1018292"/>
          </a:xfrm>
          <a:prstGeom prst="straightConnector1">
            <a:avLst/>
          </a:prstGeom>
          <a:ln w="571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a:off x="7337626" y="2423647"/>
            <a:ext cx="937550" cy="1018292"/>
          </a:xfrm>
          <a:prstGeom prst="straightConnector1">
            <a:avLst/>
          </a:prstGeom>
          <a:ln w="571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a:off x="7465167" y="2423647"/>
            <a:ext cx="937550" cy="1018292"/>
          </a:xfrm>
          <a:prstGeom prst="straightConnector1">
            <a:avLst/>
          </a:prstGeom>
          <a:ln w="571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7602616" y="2423647"/>
            <a:ext cx="937550" cy="1018292"/>
          </a:xfrm>
          <a:prstGeom prst="straightConnector1">
            <a:avLst/>
          </a:prstGeom>
          <a:ln w="571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p:cNvCxnSpPr/>
          <p:nvPr/>
        </p:nvCxnSpPr>
        <p:spPr>
          <a:xfrm>
            <a:off x="7734818" y="2429434"/>
            <a:ext cx="937550" cy="1018292"/>
          </a:xfrm>
          <a:prstGeom prst="straightConnector1">
            <a:avLst/>
          </a:prstGeom>
          <a:ln w="571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endCxn id="29" idx="0"/>
          </p:cNvCxnSpPr>
          <p:nvPr/>
        </p:nvCxnSpPr>
        <p:spPr>
          <a:xfrm>
            <a:off x="7337626" y="1343366"/>
            <a:ext cx="0" cy="652059"/>
          </a:xfrm>
          <a:prstGeom prst="straightConnector1">
            <a:avLst/>
          </a:prstGeom>
          <a:ln w="57150">
            <a:solidFill>
              <a:schemeClr val="tx1"/>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29" name="Rounded Rectangle 28"/>
          <p:cNvSpPr/>
          <p:nvPr/>
        </p:nvSpPr>
        <p:spPr>
          <a:xfrm>
            <a:off x="6868851" y="1995426"/>
            <a:ext cx="937550" cy="468775"/>
          </a:xfrm>
          <a:prstGeom prst="roundRect">
            <a:avLst/>
          </a:prstGeom>
          <a:gradFill flip="none" rotWithShape="1">
            <a:gsLst>
              <a:gs pos="4000">
                <a:srgbClr val="0070C0"/>
              </a:gs>
              <a:gs pos="69000">
                <a:srgbClr val="00B050"/>
              </a:gs>
              <a:gs pos="32000">
                <a:srgbClr val="00B0F0"/>
              </a:gs>
              <a:gs pos="95000">
                <a:srgbClr val="00B050"/>
              </a:gs>
            </a:gsLst>
            <a:lin ang="2700000" scaled="1"/>
            <a:tileRect/>
          </a:gradFill>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1013" dirty="0"/>
              <a:t>Service</a:t>
            </a:r>
          </a:p>
        </p:txBody>
      </p:sp>
      <p:cxnSp>
        <p:nvCxnSpPr>
          <p:cNvPr id="68" name="Straight Arrow Connector 67"/>
          <p:cNvCxnSpPr>
            <a:endCxn id="67" idx="0"/>
          </p:cNvCxnSpPr>
          <p:nvPr/>
        </p:nvCxnSpPr>
        <p:spPr>
          <a:xfrm>
            <a:off x="7734818" y="3607253"/>
            <a:ext cx="68271" cy="0"/>
          </a:xfrm>
          <a:prstGeom prst="straightConnector1">
            <a:avLst/>
          </a:prstGeom>
          <a:ln w="50800">
            <a:solidFill>
              <a:schemeClr val="accent2">
                <a:lumMod val="50000"/>
              </a:schemeClr>
            </a:solidFill>
            <a:miter lim="800000"/>
            <a:headEnd w="med" len="lg"/>
            <a:tailEnd type="triangle"/>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a:off x="7225802" y="4298202"/>
            <a:ext cx="1154575" cy="121535"/>
          </a:xfrm>
          <a:prstGeom prst="rect">
            <a:avLst/>
          </a:prstGeom>
          <a:noFill/>
        </p:spPr>
        <p:txBody>
          <a:bodyPr wrap="square" lIns="0" tIns="0" rIns="0" bIns="0" rtlCol="0">
            <a:noAutofit/>
          </a:bodyPr>
          <a:lstStyle/>
          <a:p>
            <a:pPr algn="ctr">
              <a:lnSpc>
                <a:spcPct val="90000"/>
              </a:lnSpc>
            </a:pPr>
            <a:r>
              <a:rPr lang="en-US" sz="900" dirty="0"/>
              <a:t>Monitor and Verify</a:t>
            </a:r>
          </a:p>
        </p:txBody>
      </p:sp>
      <p:grpSp>
        <p:nvGrpSpPr>
          <p:cNvPr id="74" name="Group 73"/>
          <p:cNvGrpSpPr/>
          <p:nvPr/>
        </p:nvGrpSpPr>
        <p:grpSpPr>
          <a:xfrm>
            <a:off x="6827868" y="968508"/>
            <a:ext cx="1019516" cy="548363"/>
            <a:chOff x="10025945" y="1097184"/>
            <a:chExt cx="1359355" cy="731151"/>
          </a:xfrm>
        </p:grpSpPr>
        <p:sp>
          <p:nvSpPr>
            <p:cNvPr id="72" name="Rounded Rectangle 71"/>
            <p:cNvSpPr/>
            <p:nvPr/>
          </p:nvSpPr>
          <p:spPr>
            <a:xfrm>
              <a:off x="10135234" y="1203302"/>
              <a:ext cx="1250066" cy="625033"/>
            </a:xfrm>
            <a:prstGeom prst="round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1013" dirty="0"/>
                <a:t>Closed</a:t>
              </a:r>
            </a:p>
          </p:txBody>
        </p:sp>
        <p:sp>
          <p:nvSpPr>
            <p:cNvPr id="73" name="Rounded Rectangle 72"/>
            <p:cNvSpPr/>
            <p:nvPr/>
          </p:nvSpPr>
          <p:spPr>
            <a:xfrm>
              <a:off x="10025945" y="1097184"/>
              <a:ext cx="1250066" cy="625033"/>
            </a:xfrm>
            <a:prstGeom prst="roundRect">
              <a:avLst/>
            </a:prstGeom>
            <a:ln/>
          </p:spPr>
          <p:style>
            <a:lnRef idx="0">
              <a:schemeClr val="dk1"/>
            </a:lnRef>
            <a:fillRef idx="3">
              <a:schemeClr val="dk1"/>
            </a:fillRef>
            <a:effectRef idx="3">
              <a:schemeClr val="dk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r>
                <a:rPr lang="en-US" sz="1013" dirty="0"/>
                <a:t>Clients</a:t>
              </a:r>
            </a:p>
          </p:txBody>
        </p:sp>
      </p:grpSp>
    </p:spTree>
    <p:extLst>
      <p:ext uri="{BB962C8B-B14F-4D97-AF65-F5344CB8AC3E}">
        <p14:creationId xmlns:p14="http://schemas.microsoft.com/office/powerpoint/2010/main" val="252699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4" fill="hold" nodeType="clickEffect">
                                  <p:stCondLst>
                                    <p:cond delay="0"/>
                                  </p:stCondLst>
                                  <p:childTnLst>
                                    <p:animEffect transition="out" filter="wipe(down)">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56"/>
                                        </p:tgtEl>
                                        <p:attrNameLst>
                                          <p:attrName>style.visibility</p:attrName>
                                        </p:attrNameLst>
                                      </p:cBhvr>
                                      <p:to>
                                        <p:strVal val="visible"/>
                                      </p:to>
                                    </p:set>
                                    <p:animEffect transition="in" filter="wipe(up)">
                                      <p:cBhvr>
                                        <p:cTn id="11" dur="500"/>
                                        <p:tgtEl>
                                          <p:spTgt spid="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xit" presetSubtype="4" fill="hold" nodeType="clickEffect">
                                  <p:stCondLst>
                                    <p:cond delay="0"/>
                                  </p:stCondLst>
                                  <p:childTnLst>
                                    <p:animEffect transition="out" filter="wipe(down)">
                                      <p:cBhvr>
                                        <p:cTn id="15" dur="500"/>
                                        <p:tgtEl>
                                          <p:spTgt spid="54"/>
                                        </p:tgtEl>
                                      </p:cBhvr>
                                    </p:animEffect>
                                    <p:set>
                                      <p:cBhvr>
                                        <p:cTn id="16" dur="1" fill="hold">
                                          <p:stCondLst>
                                            <p:cond delay="499"/>
                                          </p:stCondLst>
                                        </p:cTn>
                                        <p:tgtEl>
                                          <p:spTgt spid="54"/>
                                        </p:tgtEl>
                                        <p:attrNameLst>
                                          <p:attrName>style.visibility</p:attrName>
                                        </p:attrNameLst>
                                      </p:cBhvr>
                                      <p:to>
                                        <p:strVal val="hidden"/>
                                      </p:to>
                                    </p:set>
                                  </p:childTnLst>
                                </p:cTn>
                              </p:par>
                            </p:childTnLst>
                          </p:cTn>
                        </p:par>
                        <p:par>
                          <p:cTn id="17" fill="hold">
                            <p:stCondLst>
                              <p:cond delay="500"/>
                            </p:stCondLst>
                            <p:childTnLst>
                              <p:par>
                                <p:cTn id="18" presetID="22" presetClass="entr" presetSubtype="1"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up)">
                                      <p:cBhvr>
                                        <p:cTn id="20" dur="500"/>
                                        <p:tgtEl>
                                          <p:spTgt spid="6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xit" presetSubtype="4" fill="hold" nodeType="clickEffect">
                                  <p:stCondLst>
                                    <p:cond delay="0"/>
                                  </p:stCondLst>
                                  <p:childTnLst>
                                    <p:animEffect transition="out" filter="wipe(down)">
                                      <p:cBhvr>
                                        <p:cTn id="24" dur="500"/>
                                        <p:tgtEl>
                                          <p:spTgt spid="53"/>
                                        </p:tgtEl>
                                      </p:cBhvr>
                                    </p:animEffect>
                                    <p:set>
                                      <p:cBhvr>
                                        <p:cTn id="25" dur="1" fill="hold">
                                          <p:stCondLst>
                                            <p:cond delay="499"/>
                                          </p:stCondLst>
                                        </p:cTn>
                                        <p:tgtEl>
                                          <p:spTgt spid="53"/>
                                        </p:tgtEl>
                                        <p:attrNameLst>
                                          <p:attrName>style.visibility</p:attrName>
                                        </p:attrNameLst>
                                      </p:cBhvr>
                                      <p:to>
                                        <p:strVal val="hidden"/>
                                      </p:to>
                                    </p:set>
                                  </p:childTnLst>
                                </p:cTn>
                              </p:par>
                            </p:childTnLst>
                          </p:cTn>
                        </p:par>
                        <p:par>
                          <p:cTn id="26" fill="hold">
                            <p:stCondLst>
                              <p:cond delay="500"/>
                            </p:stCondLst>
                            <p:childTnLst>
                              <p:par>
                                <p:cTn id="27" presetID="22" presetClass="entr" presetSubtype="1" fill="hold" nodeType="afterEffect">
                                  <p:stCondLst>
                                    <p:cond delay="0"/>
                                  </p:stCondLst>
                                  <p:childTnLst>
                                    <p:set>
                                      <p:cBhvr>
                                        <p:cTn id="28" dur="1" fill="hold">
                                          <p:stCondLst>
                                            <p:cond delay="0"/>
                                          </p:stCondLst>
                                        </p:cTn>
                                        <p:tgtEl>
                                          <p:spTgt spid="61"/>
                                        </p:tgtEl>
                                        <p:attrNameLst>
                                          <p:attrName>style.visibility</p:attrName>
                                        </p:attrNameLst>
                                      </p:cBhvr>
                                      <p:to>
                                        <p:strVal val="visible"/>
                                      </p:to>
                                    </p:set>
                                    <p:animEffect transition="in" filter="wipe(up)">
                                      <p:cBhvr>
                                        <p:cTn id="29" dur="500"/>
                                        <p:tgtEl>
                                          <p:spTgt spid="6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xit" presetSubtype="4" fill="hold" nodeType="clickEffect">
                                  <p:stCondLst>
                                    <p:cond delay="0"/>
                                  </p:stCondLst>
                                  <p:childTnLst>
                                    <p:animEffect transition="out" filter="wipe(down)">
                                      <p:cBhvr>
                                        <p:cTn id="33" dur="500"/>
                                        <p:tgtEl>
                                          <p:spTgt spid="47"/>
                                        </p:tgtEl>
                                      </p:cBhvr>
                                    </p:animEffect>
                                    <p:set>
                                      <p:cBhvr>
                                        <p:cTn id="34" dur="1" fill="hold">
                                          <p:stCondLst>
                                            <p:cond delay="499"/>
                                          </p:stCondLst>
                                        </p:cTn>
                                        <p:tgtEl>
                                          <p:spTgt spid="47"/>
                                        </p:tgtEl>
                                        <p:attrNameLst>
                                          <p:attrName>style.visibility</p:attrName>
                                        </p:attrNameLst>
                                      </p:cBhvr>
                                      <p:to>
                                        <p:strVal val="hidden"/>
                                      </p:to>
                                    </p:set>
                                  </p:childTnLst>
                                </p:cTn>
                              </p:par>
                            </p:childTnLst>
                          </p:cTn>
                        </p:par>
                        <p:par>
                          <p:cTn id="35" fill="hold">
                            <p:stCondLst>
                              <p:cond delay="500"/>
                            </p:stCondLst>
                            <p:childTnLst>
                              <p:par>
                                <p:cTn id="36" presetID="22" presetClass="entr" presetSubtype="1" fill="hold" nodeType="after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wipe(up)">
                                      <p:cBhvr>
                                        <p:cTn id="38"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Distributed Tracing</a:t>
            </a:r>
          </a:p>
        </p:txBody>
      </p:sp>
      <p:sp>
        <p:nvSpPr>
          <p:cNvPr id="3" name="Content Placeholder 2"/>
          <p:cNvSpPr>
            <a:spLocks noGrp="1"/>
          </p:cNvSpPr>
          <p:nvPr>
            <p:ph idx="1"/>
          </p:nvPr>
        </p:nvSpPr>
        <p:spPr>
          <a:xfrm>
            <a:off x="399553" y="1143001"/>
            <a:ext cx="8344397" cy="3314700"/>
          </a:xfrm>
        </p:spPr>
        <p:txBody>
          <a:bodyPr/>
          <a:lstStyle/>
          <a:p>
            <a:r>
              <a:rPr lang="en-US" dirty="0"/>
              <a:t>Visualization of request across multiple services</a:t>
            </a:r>
          </a:p>
          <a:p>
            <a:r>
              <a:rPr lang="en-US" dirty="0"/>
              <a:t>Easy to see where time is spent, parallelism, </a:t>
            </a:r>
            <a:r>
              <a:rPr lang="en-US" dirty="0" err="1"/>
              <a:t>etc</a:t>
            </a:r>
            <a:endParaRPr lang="en-US" dirty="0"/>
          </a:p>
          <a:p>
            <a:r>
              <a:rPr lang="en-US" dirty="0"/>
              <a:t>Helps identify issues and optimization opportunities</a:t>
            </a:r>
          </a:p>
          <a:p>
            <a:r>
              <a:rPr lang="en-US" dirty="0"/>
              <a:t>Would be </a:t>
            </a:r>
            <a:r>
              <a:rPr lang="en-US" i="1" dirty="0">
                <a:solidFill>
                  <a:srgbClr val="0070C0"/>
                </a:solidFill>
              </a:rPr>
              <a:t>extremely</a:t>
            </a:r>
            <a:r>
              <a:rPr lang="en-US" dirty="0">
                <a:solidFill>
                  <a:srgbClr val="0070C0"/>
                </a:solidFill>
              </a:rPr>
              <a:t> </a:t>
            </a:r>
            <a:r>
              <a:rPr lang="en-US" dirty="0"/>
              <a:t>time consuming to collect, associate and coordinate through raw log files</a:t>
            </a:r>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14</a:t>
            </a:fld>
            <a:endParaRPr lang="uk-UA" dirty="0"/>
          </a:p>
        </p:txBody>
      </p:sp>
      <p:pic>
        <p:nvPicPr>
          <p:cNvPr id="7" name="Picture 6"/>
          <p:cNvPicPr>
            <a:picLocks noChangeAspect="1"/>
          </p:cNvPicPr>
          <p:nvPr/>
        </p:nvPicPr>
        <p:blipFill rotWithShape="1">
          <a:blip r:embed="rId3"/>
          <a:srcRect r="2666"/>
          <a:stretch/>
        </p:blipFill>
        <p:spPr>
          <a:xfrm>
            <a:off x="2831324" y="2686369"/>
            <a:ext cx="6143222" cy="2001075"/>
          </a:xfrm>
          <a:prstGeom prst="rect">
            <a:avLst/>
          </a:prstGeom>
        </p:spPr>
      </p:pic>
    </p:spTree>
    <p:extLst>
      <p:ext uri="{BB962C8B-B14F-4D97-AF65-F5344CB8AC3E}">
        <p14:creationId xmlns:p14="http://schemas.microsoft.com/office/powerpoint/2010/main" val="15516962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Microservices Require Robust API Management</a:t>
            </a:r>
            <a:br>
              <a:rPr lang="en-US" b="1" dirty="0"/>
            </a:br>
            <a:endParaRPr lang="en-US" dirty="0"/>
          </a:p>
        </p:txBody>
      </p:sp>
      <p:sp>
        <p:nvSpPr>
          <p:cNvPr id="3" name="Content Placeholder 2"/>
          <p:cNvSpPr>
            <a:spLocks noGrp="1"/>
          </p:cNvSpPr>
          <p:nvPr>
            <p:ph idx="1"/>
          </p:nvPr>
        </p:nvSpPr>
        <p:spPr>
          <a:xfrm>
            <a:off x="399555" y="1143000"/>
            <a:ext cx="5606569" cy="3682690"/>
          </a:xfrm>
        </p:spPr>
        <p:txBody>
          <a:bodyPr/>
          <a:lstStyle/>
          <a:p>
            <a:pPr marL="0" indent="0">
              <a:lnSpc>
                <a:spcPct val="100000"/>
              </a:lnSpc>
              <a:spcBef>
                <a:spcPts val="0"/>
              </a:spcBef>
              <a:buClrTx/>
              <a:buNone/>
            </a:pPr>
            <a:r>
              <a:rPr lang="en-US" dirty="0"/>
              <a:t>Microservices architecture breaks down services and assets into discrete, </a:t>
            </a:r>
            <a:r>
              <a:rPr lang="en-US" dirty="0" err="1"/>
              <a:t>composable</a:t>
            </a:r>
            <a:r>
              <a:rPr lang="en-US" dirty="0"/>
              <a:t> units. And they use </a:t>
            </a:r>
            <a:r>
              <a:rPr lang="en-US" dirty="0">
                <a:hlinkClick r:id="rId2"/>
              </a:rPr>
              <a:t>APIs</a:t>
            </a:r>
            <a:r>
              <a:rPr lang="en-US" dirty="0"/>
              <a:t> to communicate and connect with each other. Which in turn means dev teams are needing to build up their API design and creation skills (which requires testing and other ops tasks), as well as outsource functionality like security and resiliency.</a:t>
            </a:r>
          </a:p>
          <a:p>
            <a:pPr marL="0" indent="0">
              <a:lnSpc>
                <a:spcPct val="100000"/>
              </a:lnSpc>
              <a:spcBef>
                <a:spcPts val="0"/>
              </a:spcBef>
              <a:buClrTx/>
              <a:buNone/>
            </a:pPr>
            <a:endParaRPr lang="en-US" dirty="0"/>
          </a:p>
          <a:p>
            <a:pPr marL="0" indent="0">
              <a:lnSpc>
                <a:spcPct val="100000"/>
              </a:lnSpc>
              <a:spcBef>
                <a:spcPts val="0"/>
              </a:spcBef>
              <a:buClrTx/>
              <a:buNone/>
            </a:pPr>
            <a:r>
              <a:rPr lang="en-US" dirty="0"/>
              <a:t>“If you get your API wrong the first time around, it is really expensive to fix it” — Alex Salazar.</a:t>
            </a:r>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15</a:t>
            </a:fld>
            <a:endParaRPr lang="uk-UA" dirty="0"/>
          </a:p>
        </p:txBody>
      </p:sp>
      <p:grpSp>
        <p:nvGrpSpPr>
          <p:cNvPr id="14" name="Group 13"/>
          <p:cNvGrpSpPr/>
          <p:nvPr/>
        </p:nvGrpSpPr>
        <p:grpSpPr>
          <a:xfrm>
            <a:off x="6285932" y="1631753"/>
            <a:ext cx="2238726" cy="1152757"/>
            <a:chOff x="8431977" y="2365582"/>
            <a:chExt cx="2984968" cy="1537009"/>
          </a:xfrm>
        </p:grpSpPr>
        <p:sp>
          <p:nvSpPr>
            <p:cNvPr id="6" name="Hexagon 5"/>
            <p:cNvSpPr/>
            <p:nvPr/>
          </p:nvSpPr>
          <p:spPr>
            <a:xfrm>
              <a:off x="8431977" y="2818384"/>
              <a:ext cx="1022480" cy="881449"/>
            </a:xfrm>
            <a:prstGeom prst="hexagon">
              <a:avLst/>
            </a:prstGeom>
            <a:solidFill>
              <a:schemeClr val="accent2"/>
            </a:solidFill>
            <a:ln w="19050">
              <a:noFill/>
              <a:miter lim="800000"/>
            </a:ln>
            <a:effectLst>
              <a:outerShdw blurRad="50800" dist="762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p>
          </p:txBody>
        </p:sp>
        <p:sp>
          <p:nvSpPr>
            <p:cNvPr id="9" name="Rounded Rectangle 8"/>
            <p:cNvSpPr/>
            <p:nvPr/>
          </p:nvSpPr>
          <p:spPr>
            <a:xfrm>
              <a:off x="9879856" y="2365582"/>
              <a:ext cx="89210" cy="1537009"/>
            </a:xfrm>
            <a:prstGeom prst="roundRect">
              <a:avLst/>
            </a:prstGeom>
            <a:solidFill>
              <a:srgbClr val="41555E"/>
            </a:solidFill>
            <a:ln w="19050">
              <a:noFill/>
              <a:miter lim="800000"/>
            </a:ln>
            <a:effectLst>
              <a:outerShdw blurRad="50800" dist="76200" dir="2700000" algn="tl"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p>
          </p:txBody>
        </p:sp>
        <p:sp>
          <p:nvSpPr>
            <p:cNvPr id="10" name="Hexagon 9"/>
            <p:cNvSpPr/>
            <p:nvPr/>
          </p:nvSpPr>
          <p:spPr>
            <a:xfrm>
              <a:off x="10394465" y="2818384"/>
              <a:ext cx="1022480" cy="881449"/>
            </a:xfrm>
            <a:prstGeom prst="hexagon">
              <a:avLst/>
            </a:prstGeom>
            <a:solidFill>
              <a:schemeClr val="accent2"/>
            </a:solidFill>
            <a:ln w="19050">
              <a:noFill/>
              <a:miter lim="800000"/>
            </a:ln>
            <a:effectLst>
              <a:outerShdw blurRad="50800" dist="76200" dir="2700000" algn="tl" rotWithShape="0">
                <a:prstClr val="black">
                  <a:alpha val="40000"/>
                </a:prstClr>
              </a:outerShdw>
              <a:reflection blurRad="6350" stA="52000" endA="300" endPos="35000" dir="5400000" sy="-100000" algn="bl" rotWithShape="0"/>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sz="1013"/>
            </a:p>
          </p:txBody>
        </p:sp>
        <p:cxnSp>
          <p:nvCxnSpPr>
            <p:cNvPr id="12" name="Straight Arrow Connector 11"/>
            <p:cNvCxnSpPr/>
            <p:nvPr/>
          </p:nvCxnSpPr>
          <p:spPr>
            <a:xfrm>
              <a:off x="9454457" y="3259108"/>
              <a:ext cx="425399" cy="0"/>
            </a:xfrm>
            <a:prstGeom prst="straightConnector1">
              <a:avLst/>
            </a:prstGeom>
            <a:ln w="44450">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9969066" y="3259108"/>
              <a:ext cx="425399" cy="0"/>
            </a:xfrm>
            <a:prstGeom prst="straightConnector1">
              <a:avLst/>
            </a:prstGeom>
            <a:ln w="44450">
              <a:solidFill>
                <a:schemeClr val="accent5"/>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grpSp>
      <p:sp>
        <p:nvSpPr>
          <p:cNvPr id="15" name="TextBox 14"/>
          <p:cNvSpPr txBox="1"/>
          <p:nvPr/>
        </p:nvSpPr>
        <p:spPr>
          <a:xfrm>
            <a:off x="6245385" y="3102831"/>
            <a:ext cx="2319820" cy="1154152"/>
          </a:xfrm>
          <a:prstGeom prst="rect">
            <a:avLst/>
          </a:prstGeom>
          <a:noFill/>
        </p:spPr>
        <p:txBody>
          <a:bodyPr wrap="square" lIns="0" tIns="0" rIns="0" bIns="0" rtlCol="0">
            <a:noAutofit/>
          </a:bodyPr>
          <a:lstStyle/>
          <a:p>
            <a:pPr>
              <a:lnSpc>
                <a:spcPct val="90000"/>
              </a:lnSpc>
            </a:pPr>
            <a:r>
              <a:rPr lang="en-US" sz="1500" dirty="0"/>
              <a:t>The strength of Microservices is their independence, and a strong API contract is the only way to maintain that.</a:t>
            </a:r>
          </a:p>
        </p:txBody>
      </p:sp>
    </p:spTree>
    <p:extLst>
      <p:ext uri="{BB962C8B-B14F-4D97-AF65-F5344CB8AC3E}">
        <p14:creationId xmlns:p14="http://schemas.microsoft.com/office/powerpoint/2010/main" val="921741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1137" y="76202"/>
            <a:ext cx="8341727" cy="621630"/>
          </a:xfrm>
        </p:spPr>
        <p:txBody>
          <a:bodyPr/>
          <a:lstStyle/>
          <a:p>
            <a:r>
              <a:rPr lang="en-US" dirty="0"/>
              <a:t>API Registry</a:t>
            </a:r>
          </a:p>
        </p:txBody>
      </p:sp>
      <p:sp>
        <p:nvSpPr>
          <p:cNvPr id="3" name="Content Placeholder 2"/>
          <p:cNvSpPr>
            <a:spLocks noGrp="1"/>
          </p:cNvSpPr>
          <p:nvPr>
            <p:ph idx="1"/>
          </p:nvPr>
        </p:nvSpPr>
        <p:spPr>
          <a:xfrm>
            <a:off x="422067" y="1039417"/>
            <a:ext cx="8342718" cy="3722546"/>
          </a:xfrm>
        </p:spPr>
        <p:txBody>
          <a:bodyPr/>
          <a:lstStyle/>
          <a:p>
            <a:r>
              <a:rPr lang="en-US" dirty="0"/>
              <a:t>Driving the API first approach</a:t>
            </a:r>
          </a:p>
          <a:p>
            <a:pPr lvl="1"/>
            <a:r>
              <a:rPr lang="en-US" dirty="0"/>
              <a:t>Consumer and producer of an API agree on its definition</a:t>
            </a:r>
          </a:p>
          <a:p>
            <a:pPr lvl="1"/>
            <a:r>
              <a:rPr lang="en-US" dirty="0"/>
              <a:t>Capture it in code (swagger, blueprint)</a:t>
            </a:r>
          </a:p>
          <a:p>
            <a:pPr lvl="1"/>
            <a:r>
              <a:rPr lang="en-US" dirty="0"/>
              <a:t>Publish the API to the registry</a:t>
            </a:r>
          </a:p>
          <a:p>
            <a:r>
              <a:rPr lang="en-US" dirty="0"/>
              <a:t>Then consumers can develop against a generated mock producer while the producer is developing the actual code</a:t>
            </a:r>
          </a:p>
          <a:p>
            <a:r>
              <a:rPr lang="en-US" dirty="0"/>
              <a:t>API Registry can generate client libraries (Java, </a:t>
            </a:r>
            <a:r>
              <a:rPr lang="en-US" dirty="0" err="1"/>
              <a:t>Javascript</a:t>
            </a:r>
            <a:r>
              <a:rPr lang="en-US" dirty="0"/>
              <a:t>)</a:t>
            </a:r>
          </a:p>
          <a:p>
            <a:r>
              <a:rPr lang="en-US" dirty="0"/>
              <a:t>API Registry can be used for discovery of implementing services</a:t>
            </a:r>
          </a:p>
          <a:p>
            <a:r>
              <a:rPr lang="en-US" dirty="0"/>
              <a:t>API becomes a living, evolving, contract</a:t>
            </a:r>
          </a:p>
          <a:p>
            <a:r>
              <a:rPr lang="en-US" dirty="0"/>
              <a:t>Complimentary to Apiary, consuming and implementing Apiary output</a:t>
            </a:r>
          </a:p>
        </p:txBody>
      </p:sp>
      <p:sp>
        <p:nvSpPr>
          <p:cNvPr id="4" name="Footer Placeholder 3"/>
          <p:cNvSpPr>
            <a:spLocks noGrp="1"/>
          </p:cNvSpPr>
          <p:nvPr>
            <p:ph type="ftr" sz="quarter" idx="11"/>
          </p:nvPr>
        </p:nvSpPr>
        <p:spPr/>
        <p:txBody>
          <a:bodyPr/>
          <a:lstStyle/>
          <a:p>
            <a:r>
              <a:rPr lang="en-US"/>
              <a:t>Confidential – Oracle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16</a:t>
            </a:fld>
            <a:endParaRPr lang="uk-UA" dirty="0"/>
          </a:p>
        </p:txBody>
      </p:sp>
    </p:spTree>
    <p:extLst>
      <p:ext uri="{BB962C8B-B14F-4D97-AF65-F5344CB8AC3E}">
        <p14:creationId xmlns:p14="http://schemas.microsoft.com/office/powerpoint/2010/main" val="1913508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17</a:t>
            </a:fld>
            <a:endParaRPr lang="uk-UA" dirty="0"/>
          </a:p>
        </p:txBody>
      </p:sp>
      <p:sp>
        <p:nvSpPr>
          <p:cNvPr id="6" name="AutoShape 2" descr="mage result for kubernetes service broker"/>
          <p:cNvSpPr>
            <a:spLocks noChangeAspect="1" noChangeArrowheads="1"/>
          </p:cNvSpPr>
          <p:nvPr/>
        </p:nvSpPr>
        <p:spPr bwMode="auto">
          <a:xfrm>
            <a:off x="1191" y="0"/>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sp>
        <p:nvSpPr>
          <p:cNvPr id="7" name="AutoShape 4" descr="mage result for kubernetes service broker"/>
          <p:cNvSpPr>
            <a:spLocks noChangeAspect="1" noChangeArrowheads="1"/>
          </p:cNvSpPr>
          <p:nvPr/>
        </p:nvSpPr>
        <p:spPr bwMode="auto">
          <a:xfrm>
            <a:off x="1329929" y="1504903"/>
            <a:ext cx="5450681" cy="296465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474" t="3468" r="2562" b="5833"/>
          <a:stretch/>
        </p:blipFill>
        <p:spPr>
          <a:xfrm>
            <a:off x="1520368" y="1191159"/>
            <a:ext cx="6232967" cy="3246484"/>
          </a:xfrm>
          <a:prstGeom prst="rect">
            <a:avLst/>
          </a:prstGeom>
        </p:spPr>
      </p:pic>
      <p:sp>
        <p:nvSpPr>
          <p:cNvPr id="9" name="Title 1"/>
          <p:cNvSpPr>
            <a:spLocks noGrp="1"/>
          </p:cNvSpPr>
          <p:nvPr>
            <p:ph type="title"/>
          </p:nvPr>
        </p:nvSpPr>
        <p:spPr>
          <a:xfrm>
            <a:off x="400050" y="304800"/>
            <a:ext cx="8343900" cy="666750"/>
          </a:xfrm>
        </p:spPr>
        <p:txBody>
          <a:bodyPr/>
          <a:lstStyle/>
          <a:p>
            <a:r>
              <a:rPr lang="en-US" dirty="0"/>
              <a:t>Open Service Broker API – What the spec defines</a:t>
            </a:r>
          </a:p>
        </p:txBody>
      </p:sp>
    </p:spTree>
    <p:extLst>
      <p:ext uri="{BB962C8B-B14F-4D97-AF65-F5344CB8AC3E}">
        <p14:creationId xmlns:p14="http://schemas.microsoft.com/office/powerpoint/2010/main" val="1636537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Broker Marketplace</a:t>
            </a:r>
          </a:p>
        </p:txBody>
      </p:sp>
      <p:sp>
        <p:nvSpPr>
          <p:cNvPr id="3" name="Content Placeholder 2"/>
          <p:cNvSpPr>
            <a:spLocks noGrp="1"/>
          </p:cNvSpPr>
          <p:nvPr>
            <p:ph idx="1"/>
          </p:nvPr>
        </p:nvSpPr>
        <p:spPr/>
        <p:txBody>
          <a:bodyPr/>
          <a:lstStyle/>
          <a:p>
            <a:r>
              <a:rPr lang="en-US" dirty="0"/>
              <a:t>Marketplace makes service brokers easy to register, easy to use, provides a single operation to provision and connect to services</a:t>
            </a:r>
          </a:p>
          <a:p>
            <a:r>
              <a:rPr lang="en-US" dirty="0"/>
              <a:t>Services may be provisioned within the cluster or externally</a:t>
            </a:r>
          </a:p>
          <a:p>
            <a:r>
              <a:rPr lang="en-US" dirty="0"/>
              <a:t>Many brokers can be supported to provide a wide range of services</a:t>
            </a:r>
          </a:p>
          <a:p>
            <a:r>
              <a:rPr lang="en-US" dirty="0"/>
              <a:t>Service brokers written to standards can be included in any cloud provider’s Kubernetes platform, making it easy for Oracle and non-Oracle platforms to consume Oracle services</a:t>
            </a:r>
          </a:p>
          <a:p>
            <a:r>
              <a:rPr lang="en-US" dirty="0"/>
              <a:t>Can include the new </a:t>
            </a:r>
            <a:r>
              <a:rPr lang="en-US" dirty="0" err="1"/>
              <a:t>OpenPaaSServiceBroker</a:t>
            </a:r>
            <a:r>
              <a:rPr lang="en-US" dirty="0"/>
              <a:t> to provision PaaS services</a:t>
            </a:r>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18</a:t>
            </a:fld>
            <a:endParaRPr lang="uk-UA" dirty="0"/>
          </a:p>
        </p:txBody>
      </p:sp>
    </p:spTree>
    <p:extLst>
      <p:ext uri="{BB962C8B-B14F-4D97-AF65-F5344CB8AC3E}">
        <p14:creationId xmlns:p14="http://schemas.microsoft.com/office/powerpoint/2010/main" val="15549422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2F5592-B6DD-401B-AF3A-7D61240C2F6A}"/>
              </a:ext>
            </a:extLst>
          </p:cNvPr>
          <p:cNvSpPr>
            <a:spLocks noGrp="1"/>
          </p:cNvSpPr>
          <p:nvPr>
            <p:ph type="title"/>
          </p:nvPr>
        </p:nvSpPr>
        <p:spPr/>
        <p:txBody>
          <a:bodyPr/>
          <a:lstStyle/>
          <a:p>
            <a:r>
              <a:rPr lang="nl-NL" dirty="0" err="1"/>
              <a:t>Some</a:t>
            </a:r>
            <a:r>
              <a:rPr lang="nl-NL" dirty="0"/>
              <a:t> </a:t>
            </a:r>
            <a:r>
              <a:rPr lang="nl-NL" dirty="0" err="1"/>
              <a:t>notes</a:t>
            </a:r>
            <a:r>
              <a:rPr lang="nl-NL" dirty="0"/>
              <a:t> on OKE</a:t>
            </a:r>
            <a:endParaRPr lang="en-NL" dirty="0"/>
          </a:p>
        </p:txBody>
      </p:sp>
      <p:sp>
        <p:nvSpPr>
          <p:cNvPr id="3" name="Content Placeholder 2">
            <a:extLst>
              <a:ext uri="{FF2B5EF4-FFF2-40B4-BE49-F238E27FC236}">
                <a16:creationId xmlns:a16="http://schemas.microsoft.com/office/drawing/2014/main" id="{96CDAB19-1564-46DF-851D-1126510D5C52}"/>
              </a:ext>
            </a:extLst>
          </p:cNvPr>
          <p:cNvSpPr>
            <a:spLocks noGrp="1"/>
          </p:cNvSpPr>
          <p:nvPr>
            <p:ph idx="1"/>
          </p:nvPr>
        </p:nvSpPr>
        <p:spPr/>
        <p:txBody>
          <a:bodyPr/>
          <a:lstStyle/>
          <a:p>
            <a:r>
              <a:rPr lang="nl-NL" dirty="0"/>
              <a:t>Easy </a:t>
            </a:r>
            <a:r>
              <a:rPr lang="nl-NL" dirty="0" err="1"/>
              <a:t>install</a:t>
            </a:r>
            <a:r>
              <a:rPr lang="nl-NL" dirty="0"/>
              <a:t> of OKE Cluster (without manual </a:t>
            </a:r>
            <a:r>
              <a:rPr lang="nl-NL" dirty="0" err="1"/>
              <a:t>preparation</a:t>
            </a:r>
            <a:r>
              <a:rPr lang="nl-NL" dirty="0"/>
              <a:t>) – end of </a:t>
            </a:r>
            <a:r>
              <a:rPr lang="nl-NL" dirty="0" err="1"/>
              <a:t>October</a:t>
            </a:r>
            <a:endParaRPr lang="nl-NL" dirty="0"/>
          </a:p>
          <a:p>
            <a:r>
              <a:rPr lang="nl-NL" dirty="0" err="1"/>
              <a:t>Work</a:t>
            </a:r>
            <a:r>
              <a:rPr lang="nl-NL" dirty="0"/>
              <a:t> is </a:t>
            </a:r>
            <a:r>
              <a:rPr lang="nl-NL" dirty="0" err="1"/>
              <a:t>done</a:t>
            </a:r>
            <a:r>
              <a:rPr lang="nl-NL" dirty="0"/>
              <a:t> on Terminal in browser</a:t>
            </a:r>
          </a:p>
          <a:p>
            <a:r>
              <a:rPr lang="nl-NL" dirty="0" err="1"/>
              <a:t>Suggested</a:t>
            </a:r>
            <a:r>
              <a:rPr lang="nl-NL" dirty="0"/>
              <a:t>: offer K8S dashboard in Cloud </a:t>
            </a:r>
          </a:p>
          <a:p>
            <a:pPr lvl="1"/>
            <a:r>
              <a:rPr lang="nl-NL" dirty="0" err="1"/>
              <a:t>So</a:t>
            </a:r>
            <a:r>
              <a:rPr lang="nl-NL" dirty="0"/>
              <a:t> no </a:t>
            </a:r>
            <a:r>
              <a:rPr lang="nl-NL" dirty="0" err="1"/>
              <a:t>kubectl</a:t>
            </a:r>
            <a:r>
              <a:rPr lang="nl-NL" dirty="0"/>
              <a:t> proxy</a:t>
            </a:r>
          </a:p>
          <a:p>
            <a:pPr lvl="1"/>
            <a:r>
              <a:rPr lang="nl-NL" dirty="0" err="1"/>
              <a:t>And</a:t>
            </a:r>
            <a:r>
              <a:rPr lang="nl-NL" dirty="0"/>
              <a:t> </a:t>
            </a:r>
            <a:r>
              <a:rPr lang="nl-NL" dirty="0" err="1"/>
              <a:t>perhaps</a:t>
            </a:r>
            <a:r>
              <a:rPr lang="nl-NL" dirty="0"/>
              <a:t>: </a:t>
            </a:r>
            <a:r>
              <a:rPr lang="nl-NL" dirty="0" err="1"/>
              <a:t>enhanced</a:t>
            </a:r>
            <a:r>
              <a:rPr lang="nl-NL" dirty="0"/>
              <a:t> dashboard (like Google Cloud)</a:t>
            </a:r>
          </a:p>
          <a:p>
            <a:r>
              <a:rPr lang="nl-NL" dirty="0" err="1"/>
              <a:t>Autoscaling</a:t>
            </a:r>
            <a:r>
              <a:rPr lang="nl-NL" dirty="0"/>
              <a:t> at </a:t>
            </a:r>
            <a:r>
              <a:rPr lang="nl-NL" dirty="0" err="1"/>
              <a:t>Pod</a:t>
            </a:r>
            <a:r>
              <a:rPr lang="nl-NL" dirty="0"/>
              <a:t> or Node level is </a:t>
            </a:r>
            <a:r>
              <a:rPr lang="nl-NL" dirty="0" err="1"/>
              <a:t>worked</a:t>
            </a:r>
            <a:r>
              <a:rPr lang="nl-NL" dirty="0"/>
              <a:t> on</a:t>
            </a:r>
          </a:p>
          <a:p>
            <a:r>
              <a:rPr lang="nl-NL" dirty="0"/>
              <a:t>Federated K8S is </a:t>
            </a:r>
            <a:r>
              <a:rPr lang="nl-NL" dirty="0" err="1"/>
              <a:t>worked</a:t>
            </a:r>
            <a:r>
              <a:rPr lang="nl-NL" dirty="0"/>
              <a:t> on </a:t>
            </a:r>
          </a:p>
          <a:p>
            <a:r>
              <a:rPr lang="nl-NL" dirty="0" err="1"/>
              <a:t>Notion</a:t>
            </a:r>
            <a:r>
              <a:rPr lang="nl-NL" dirty="0"/>
              <a:t> of “container </a:t>
            </a:r>
            <a:r>
              <a:rPr lang="nl-NL" dirty="0" err="1"/>
              <a:t>instances</a:t>
            </a:r>
            <a:r>
              <a:rPr lang="nl-NL" dirty="0"/>
              <a:t>” – </a:t>
            </a:r>
            <a:r>
              <a:rPr lang="nl-NL" dirty="0" err="1"/>
              <a:t>not</a:t>
            </a:r>
            <a:r>
              <a:rPr lang="nl-NL" dirty="0"/>
              <a:t> running </a:t>
            </a:r>
            <a:r>
              <a:rPr lang="nl-NL" dirty="0" err="1"/>
              <a:t>until</a:t>
            </a:r>
            <a:r>
              <a:rPr lang="nl-NL" dirty="0"/>
              <a:t> </a:t>
            </a:r>
            <a:r>
              <a:rPr lang="nl-NL" dirty="0" err="1"/>
              <a:t>required</a:t>
            </a:r>
            <a:endParaRPr lang="nl-NL" dirty="0"/>
          </a:p>
          <a:p>
            <a:pPr lvl="1"/>
            <a:r>
              <a:rPr lang="nl-NL" dirty="0" err="1"/>
              <a:t>Between</a:t>
            </a:r>
            <a:r>
              <a:rPr lang="nl-NL" dirty="0"/>
              <a:t> </a:t>
            </a:r>
            <a:r>
              <a:rPr lang="nl-NL" dirty="0" err="1"/>
              <a:t>regular</a:t>
            </a:r>
            <a:r>
              <a:rPr lang="nl-NL" dirty="0"/>
              <a:t> containers </a:t>
            </a:r>
            <a:r>
              <a:rPr lang="nl-NL" dirty="0" err="1"/>
              <a:t>and</a:t>
            </a:r>
            <a:r>
              <a:rPr lang="nl-NL" dirty="0"/>
              <a:t> </a:t>
            </a:r>
            <a:r>
              <a:rPr lang="nl-NL" dirty="0" err="1"/>
              <a:t>serverless</a:t>
            </a:r>
            <a:endParaRPr lang="en-NL" dirty="0"/>
          </a:p>
        </p:txBody>
      </p:sp>
      <p:sp>
        <p:nvSpPr>
          <p:cNvPr id="4" name="Footer Placeholder 3">
            <a:extLst>
              <a:ext uri="{FF2B5EF4-FFF2-40B4-BE49-F238E27FC236}">
                <a16:creationId xmlns:a16="http://schemas.microsoft.com/office/drawing/2014/main" id="{6F4A1693-7247-42AB-8E0B-03DC5222072F}"/>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7B33B862-6185-41F0-AA9D-6028EAD2C942}"/>
              </a:ext>
            </a:extLst>
          </p:cNvPr>
          <p:cNvSpPr>
            <a:spLocks noGrp="1"/>
          </p:cNvSpPr>
          <p:nvPr>
            <p:ph type="sldNum" sz="quarter" idx="12"/>
          </p:nvPr>
        </p:nvSpPr>
        <p:spPr/>
        <p:txBody>
          <a:bodyPr/>
          <a:lstStyle/>
          <a:p>
            <a:fld id="{14F1411D-0280-154F-AEAC-4C20B7AA46B2}" type="slidenum">
              <a:rPr lang="nl-NL" smtClean="0"/>
              <a:t>19</a:t>
            </a:fld>
            <a:endParaRPr lang="nl-NL"/>
          </a:p>
        </p:txBody>
      </p:sp>
    </p:spTree>
    <p:extLst>
      <p:ext uri="{BB962C8B-B14F-4D97-AF65-F5344CB8AC3E}">
        <p14:creationId xmlns:p14="http://schemas.microsoft.com/office/powerpoint/2010/main" val="18366814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3"/>
        <p:cNvGrpSpPr/>
        <p:nvPr/>
      </p:nvGrpSpPr>
      <p:grpSpPr>
        <a:xfrm>
          <a:off x="0" y="0"/>
          <a:ext cx="0" cy="0"/>
          <a:chOff x="0" y="0"/>
          <a:chExt cx="0" cy="0"/>
        </a:xfrm>
      </p:grpSpPr>
      <p:sp>
        <p:nvSpPr>
          <p:cNvPr id="1114" name="Shape 1114"/>
          <p:cNvSpPr txBox="1">
            <a:spLocks noGrp="1"/>
          </p:cNvSpPr>
          <p:nvPr>
            <p:ph type="title"/>
          </p:nvPr>
        </p:nvSpPr>
        <p:spPr>
          <a:xfrm>
            <a:off x="400074" y="30812"/>
            <a:ext cx="8343827" cy="666427"/>
          </a:xfrm>
          <a:prstGeom prst="rect">
            <a:avLst/>
          </a:prstGeom>
          <a:noFill/>
          <a:ln>
            <a:noFill/>
          </a:ln>
        </p:spPr>
        <p:txBody>
          <a:bodyPr vert="horz" lIns="0" tIns="0" rIns="0" bIns="0" rtlCol="0" anchor="b" anchorCtr="0">
            <a:noAutofit/>
          </a:bodyPr>
          <a:lstStyle/>
          <a:p>
            <a:pPr>
              <a:spcBef>
                <a:spcPts val="0"/>
              </a:spcBef>
              <a:buClr>
                <a:schemeClr val="dk1"/>
              </a:buClr>
              <a:buSzPct val="25000"/>
            </a:pPr>
            <a:r>
              <a:rPr lang="en-US" dirty="0"/>
              <a:t>The Containerization Journey</a:t>
            </a:r>
            <a:endParaRPr lang="en" dirty="0"/>
          </a:p>
        </p:txBody>
      </p:sp>
      <p:sp>
        <p:nvSpPr>
          <p:cNvPr id="1115" name="Shape 1115"/>
          <p:cNvSpPr/>
          <p:nvPr/>
        </p:nvSpPr>
        <p:spPr>
          <a:xfrm>
            <a:off x="3877069" y="1953283"/>
            <a:ext cx="1756943" cy="1500809"/>
          </a:xfrm>
          <a:custGeom>
            <a:avLst/>
            <a:gdLst/>
            <a:ahLst/>
            <a:cxnLst/>
            <a:rect l="0" t="0" r="0" b="0"/>
            <a:pathLst>
              <a:path w="120000" h="120000" extrusionOk="0">
                <a:moveTo>
                  <a:pt x="317" y="119629"/>
                </a:moveTo>
                <a:cubicBezTo>
                  <a:pt x="211" y="94444"/>
                  <a:pt x="105" y="69259"/>
                  <a:pt x="0" y="44074"/>
                </a:cubicBezTo>
                <a:lnTo>
                  <a:pt x="120000" y="0"/>
                </a:lnTo>
                <a:lnTo>
                  <a:pt x="120000" y="120000"/>
                </a:lnTo>
                <a:lnTo>
                  <a:pt x="317" y="119629"/>
                </a:lnTo>
                <a:close/>
              </a:path>
            </a:pathLst>
          </a:custGeom>
          <a:solidFill>
            <a:schemeClr val="tx1"/>
          </a:solidFill>
          <a:ln>
            <a:noFill/>
          </a:ln>
        </p:spPr>
        <p:txBody>
          <a:bodyPr lIns="0" tIns="0" rIns="0" bIns="0" anchor="ctr" anchorCtr="0">
            <a:noAutofit/>
          </a:bodyPr>
          <a:lstStyle/>
          <a:p>
            <a:pPr algn="ctr">
              <a:buClr>
                <a:srgbClr val="000000"/>
              </a:buClr>
            </a:pPr>
            <a:endParaRPr sz="2399">
              <a:solidFill>
                <a:srgbClr val="FFFFFF"/>
              </a:solidFill>
              <a:latin typeface="Arial"/>
              <a:ea typeface="Arial"/>
              <a:cs typeface="Arial"/>
              <a:sym typeface="Arial"/>
            </a:endParaRPr>
          </a:p>
        </p:txBody>
      </p:sp>
      <p:sp>
        <p:nvSpPr>
          <p:cNvPr id="1116" name="Shape 1116"/>
          <p:cNvSpPr/>
          <p:nvPr/>
        </p:nvSpPr>
        <p:spPr>
          <a:xfrm>
            <a:off x="5660209" y="939700"/>
            <a:ext cx="1747645" cy="2520244"/>
          </a:xfrm>
          <a:custGeom>
            <a:avLst/>
            <a:gdLst/>
            <a:ahLst/>
            <a:cxnLst/>
            <a:rect l="0" t="0" r="0" b="0"/>
            <a:pathLst>
              <a:path w="120000" h="120000" extrusionOk="0">
                <a:moveTo>
                  <a:pt x="0" y="48088"/>
                </a:moveTo>
                <a:lnTo>
                  <a:pt x="120000" y="0"/>
                </a:lnTo>
                <a:lnTo>
                  <a:pt x="120000" y="119779"/>
                </a:lnTo>
                <a:lnTo>
                  <a:pt x="319" y="119999"/>
                </a:lnTo>
                <a:cubicBezTo>
                  <a:pt x="212" y="96029"/>
                  <a:pt x="106" y="72058"/>
                  <a:pt x="0" y="48088"/>
                </a:cubicBezTo>
                <a:close/>
              </a:path>
            </a:pathLst>
          </a:custGeom>
          <a:solidFill>
            <a:schemeClr val="accent1"/>
          </a:solidFill>
          <a:ln>
            <a:noFill/>
          </a:ln>
        </p:spPr>
        <p:txBody>
          <a:bodyPr lIns="0" tIns="0" rIns="0" bIns="0" anchor="ctr" anchorCtr="0">
            <a:noAutofit/>
          </a:bodyPr>
          <a:lstStyle/>
          <a:p>
            <a:pPr algn="ctr">
              <a:buClr>
                <a:srgbClr val="000000"/>
              </a:buClr>
            </a:pPr>
            <a:endParaRPr sz="2399">
              <a:solidFill>
                <a:srgbClr val="FFFFFF"/>
              </a:solidFill>
              <a:latin typeface="Arial"/>
              <a:ea typeface="Arial"/>
              <a:cs typeface="Arial"/>
              <a:sym typeface="Arial"/>
            </a:endParaRPr>
          </a:p>
        </p:txBody>
      </p:sp>
      <p:sp>
        <p:nvSpPr>
          <p:cNvPr id="1117" name="Shape 1117"/>
          <p:cNvSpPr/>
          <p:nvPr/>
        </p:nvSpPr>
        <p:spPr>
          <a:xfrm>
            <a:off x="2093945" y="2504559"/>
            <a:ext cx="1756943" cy="950751"/>
          </a:xfrm>
          <a:custGeom>
            <a:avLst/>
            <a:gdLst/>
            <a:ahLst/>
            <a:cxnLst/>
            <a:rect l="0" t="0" r="0" b="0"/>
            <a:pathLst>
              <a:path w="120000" h="120000" extrusionOk="0">
                <a:moveTo>
                  <a:pt x="317" y="119629"/>
                </a:moveTo>
                <a:cubicBezTo>
                  <a:pt x="211" y="94444"/>
                  <a:pt x="105" y="69259"/>
                  <a:pt x="0" y="44074"/>
                </a:cubicBezTo>
                <a:lnTo>
                  <a:pt x="120000" y="0"/>
                </a:lnTo>
                <a:lnTo>
                  <a:pt x="120000" y="120000"/>
                </a:lnTo>
                <a:lnTo>
                  <a:pt x="317" y="119629"/>
                </a:lnTo>
                <a:close/>
              </a:path>
            </a:pathLst>
          </a:custGeom>
          <a:solidFill>
            <a:schemeClr val="tx1"/>
          </a:solidFill>
          <a:ln>
            <a:noFill/>
          </a:ln>
        </p:spPr>
        <p:txBody>
          <a:bodyPr lIns="0" tIns="0" rIns="0" bIns="0" anchor="ctr" anchorCtr="0">
            <a:noAutofit/>
          </a:bodyPr>
          <a:lstStyle/>
          <a:p>
            <a:pPr algn="ctr">
              <a:buClr>
                <a:srgbClr val="000000"/>
              </a:buClr>
            </a:pPr>
            <a:endParaRPr sz="2399">
              <a:solidFill>
                <a:srgbClr val="FFFFFF"/>
              </a:solidFill>
              <a:latin typeface="Calibri"/>
            </a:endParaRPr>
          </a:p>
        </p:txBody>
      </p:sp>
      <p:sp>
        <p:nvSpPr>
          <p:cNvPr id="1118" name="Shape 1118"/>
          <p:cNvSpPr txBox="1"/>
          <p:nvPr/>
        </p:nvSpPr>
        <p:spPr>
          <a:xfrm>
            <a:off x="2308865" y="2854544"/>
            <a:ext cx="1371243" cy="380901"/>
          </a:xfrm>
          <a:prstGeom prst="rect">
            <a:avLst/>
          </a:prstGeom>
          <a:noFill/>
          <a:ln>
            <a:noFill/>
          </a:ln>
        </p:spPr>
        <p:txBody>
          <a:bodyPr lIns="91401" tIns="91401" rIns="91401" bIns="91401" anchor="t" anchorCtr="0">
            <a:noAutofit/>
          </a:bodyPr>
          <a:lstStyle/>
          <a:p>
            <a:pPr algn="ctr">
              <a:buClr>
                <a:srgbClr val="FFFFFF"/>
              </a:buClr>
              <a:buSzPct val="25000"/>
            </a:pPr>
            <a:r>
              <a:rPr lang="en" sz="900" i="1">
                <a:solidFill>
                  <a:srgbClr val="FFFFFF"/>
                </a:solidFill>
                <a:latin typeface="Calibri"/>
              </a:rPr>
              <a:t>Phase</a:t>
            </a:r>
            <a:r>
              <a:rPr lang="en" sz="900" i="1">
                <a:solidFill>
                  <a:srgbClr val="FFFFFF"/>
                </a:solidFill>
                <a:latin typeface="Arial"/>
                <a:ea typeface="Arial"/>
                <a:cs typeface="Arial"/>
                <a:sym typeface="Arial"/>
              </a:rPr>
              <a:t> I</a:t>
            </a:r>
          </a:p>
          <a:p>
            <a:pPr algn="ctr">
              <a:buClr>
                <a:srgbClr val="FFFFFF"/>
              </a:buClr>
              <a:buSzPct val="25000"/>
            </a:pPr>
            <a:r>
              <a:rPr lang="en" sz="900" i="1">
                <a:solidFill>
                  <a:srgbClr val="FFFFFF"/>
                </a:solidFill>
                <a:latin typeface="Calibri"/>
              </a:rPr>
              <a:t>Developer Focus</a:t>
            </a:r>
            <a:r>
              <a:rPr lang="en" sz="900" i="1">
                <a:solidFill>
                  <a:srgbClr val="FFFFFF"/>
                </a:solidFill>
                <a:latin typeface="Arial"/>
                <a:ea typeface="Arial"/>
                <a:cs typeface="Arial"/>
                <a:sym typeface="Arial"/>
              </a:rPr>
              <a:t> </a:t>
            </a:r>
          </a:p>
        </p:txBody>
      </p:sp>
      <p:sp>
        <p:nvSpPr>
          <p:cNvPr id="1119" name="Shape 1119"/>
          <p:cNvSpPr txBox="1"/>
          <p:nvPr/>
        </p:nvSpPr>
        <p:spPr>
          <a:xfrm>
            <a:off x="4061008" y="2626011"/>
            <a:ext cx="1497810" cy="228541"/>
          </a:xfrm>
          <a:prstGeom prst="rect">
            <a:avLst/>
          </a:prstGeom>
          <a:noFill/>
          <a:ln>
            <a:noFill/>
          </a:ln>
        </p:spPr>
        <p:txBody>
          <a:bodyPr lIns="91401" tIns="91401" rIns="91401" bIns="91401" anchor="t" anchorCtr="0">
            <a:noAutofit/>
          </a:bodyPr>
          <a:lstStyle/>
          <a:p>
            <a:pPr algn="ctr">
              <a:buClr>
                <a:srgbClr val="FFFFFF"/>
              </a:buClr>
              <a:buSzPct val="25000"/>
            </a:pPr>
            <a:r>
              <a:rPr lang="en" sz="900" i="1" dirty="0">
                <a:solidFill>
                  <a:srgbClr val="FFFFFF"/>
                </a:solidFill>
                <a:latin typeface="Calibri"/>
              </a:rPr>
              <a:t>Phase</a:t>
            </a:r>
            <a:r>
              <a:rPr lang="en" sz="900" i="1" dirty="0">
                <a:solidFill>
                  <a:srgbClr val="FFFFFF"/>
                </a:solidFill>
                <a:latin typeface="Arial"/>
                <a:ea typeface="Arial"/>
                <a:cs typeface="Arial"/>
                <a:sym typeface="Arial"/>
              </a:rPr>
              <a:t> II</a:t>
            </a:r>
          </a:p>
          <a:p>
            <a:pPr algn="ctr">
              <a:buClr>
                <a:srgbClr val="FFFFFF"/>
              </a:buClr>
              <a:buSzPct val="25000"/>
            </a:pPr>
            <a:r>
              <a:rPr lang="en" sz="900" i="1" dirty="0">
                <a:solidFill>
                  <a:srgbClr val="FFFFFF"/>
                </a:solidFill>
                <a:latin typeface="Calibri"/>
              </a:rPr>
              <a:t>DevOps Focus</a:t>
            </a:r>
          </a:p>
        </p:txBody>
      </p:sp>
      <p:sp>
        <p:nvSpPr>
          <p:cNvPr id="1120" name="Shape 1120"/>
          <p:cNvSpPr txBox="1"/>
          <p:nvPr/>
        </p:nvSpPr>
        <p:spPr>
          <a:xfrm>
            <a:off x="5736971" y="2245102"/>
            <a:ext cx="1371243" cy="228541"/>
          </a:xfrm>
          <a:prstGeom prst="rect">
            <a:avLst/>
          </a:prstGeom>
          <a:noFill/>
          <a:ln>
            <a:noFill/>
          </a:ln>
        </p:spPr>
        <p:txBody>
          <a:bodyPr lIns="91401" tIns="91401" rIns="91401" bIns="91401" anchor="t" anchorCtr="0">
            <a:noAutofit/>
          </a:bodyPr>
          <a:lstStyle/>
          <a:p>
            <a:pPr algn="ctr">
              <a:buClr>
                <a:srgbClr val="FFFFFF"/>
              </a:buClr>
              <a:buSzPct val="25000"/>
            </a:pPr>
            <a:r>
              <a:rPr lang="en" sz="900" i="1">
                <a:solidFill>
                  <a:srgbClr val="FFFFFF"/>
                </a:solidFill>
                <a:latin typeface="Calibri"/>
              </a:rPr>
              <a:t>Phase</a:t>
            </a:r>
            <a:r>
              <a:rPr lang="en" sz="900" i="1">
                <a:solidFill>
                  <a:srgbClr val="FFFFFF"/>
                </a:solidFill>
                <a:latin typeface="Arial"/>
                <a:ea typeface="Arial"/>
                <a:cs typeface="Arial"/>
                <a:sym typeface="Arial"/>
              </a:rPr>
              <a:t> III</a:t>
            </a:r>
          </a:p>
          <a:p>
            <a:pPr algn="ctr">
              <a:buClr>
                <a:srgbClr val="FFFFFF"/>
              </a:buClr>
              <a:buSzPct val="25000"/>
            </a:pPr>
            <a:r>
              <a:rPr lang="en" sz="900" i="1">
                <a:solidFill>
                  <a:srgbClr val="FFFFFF"/>
                </a:solidFill>
                <a:latin typeface="Calibri"/>
              </a:rPr>
              <a:t>Business Focus</a:t>
            </a:r>
          </a:p>
        </p:txBody>
      </p:sp>
      <p:sp>
        <p:nvSpPr>
          <p:cNvPr id="1121" name="Shape 1121"/>
          <p:cNvSpPr txBox="1"/>
          <p:nvPr/>
        </p:nvSpPr>
        <p:spPr>
          <a:xfrm>
            <a:off x="2318949" y="3894830"/>
            <a:ext cx="1577340" cy="857177"/>
          </a:xfrm>
          <a:prstGeom prst="rect">
            <a:avLst/>
          </a:prstGeom>
          <a:noFill/>
          <a:ln>
            <a:noFill/>
          </a:ln>
        </p:spPr>
        <p:txBody>
          <a:bodyPr lIns="91401" tIns="91401" rIns="91401" bIns="91401" anchor="t" anchorCtr="0">
            <a:noAutofit/>
          </a:bodyPr>
          <a:lstStyle/>
          <a:p>
            <a:pPr>
              <a:buClr>
                <a:srgbClr val="000000"/>
              </a:buClr>
              <a:buSzPct val="25000"/>
            </a:pPr>
            <a:r>
              <a:rPr lang="en" sz="1050" dirty="0">
                <a:solidFill>
                  <a:srgbClr val="58595B"/>
                </a:solidFill>
                <a:latin typeface="Calibri"/>
              </a:rPr>
              <a:t>Developer adoption</a:t>
            </a:r>
          </a:p>
          <a:p>
            <a:pPr>
              <a:buClr>
                <a:srgbClr val="58595B"/>
              </a:buClr>
              <a:buSzPct val="25000"/>
            </a:pPr>
            <a:r>
              <a:rPr lang="en" sz="1050" dirty="0">
                <a:solidFill>
                  <a:srgbClr val="58595B"/>
                </a:solidFill>
                <a:latin typeface="Calibri"/>
              </a:rPr>
              <a:t>Dev/Test apps</a:t>
            </a:r>
          </a:p>
          <a:p>
            <a:pPr>
              <a:buClr>
                <a:srgbClr val="000000"/>
              </a:buClr>
              <a:buSzPct val="25000"/>
            </a:pPr>
            <a:r>
              <a:rPr lang="en" sz="1050" dirty="0">
                <a:solidFill>
                  <a:srgbClr val="58595B"/>
                </a:solidFill>
                <a:latin typeface="Calibri"/>
              </a:rPr>
              <a:t>Simple orchestration</a:t>
            </a:r>
          </a:p>
          <a:p>
            <a:pPr>
              <a:buClr>
                <a:srgbClr val="000000"/>
              </a:buClr>
              <a:buSzPct val="25000"/>
            </a:pPr>
            <a:r>
              <a:rPr lang="en" sz="1050" dirty="0">
                <a:solidFill>
                  <a:srgbClr val="58595B"/>
                </a:solidFill>
                <a:latin typeface="Calibri"/>
              </a:rPr>
              <a:t>Individual developers</a:t>
            </a:r>
          </a:p>
          <a:p>
            <a:pPr>
              <a:buClr>
                <a:srgbClr val="000000"/>
              </a:buClr>
            </a:pPr>
            <a:endParaRPr sz="1050" dirty="0">
              <a:solidFill>
                <a:srgbClr val="000000"/>
              </a:solidFill>
              <a:latin typeface="Arial"/>
              <a:ea typeface="Arial"/>
              <a:cs typeface="Arial"/>
              <a:sym typeface="Arial"/>
            </a:endParaRPr>
          </a:p>
        </p:txBody>
      </p:sp>
      <p:sp>
        <p:nvSpPr>
          <p:cNvPr id="1122" name="Shape 1122"/>
          <p:cNvSpPr txBox="1"/>
          <p:nvPr/>
        </p:nvSpPr>
        <p:spPr>
          <a:xfrm>
            <a:off x="3976993" y="3894830"/>
            <a:ext cx="1577340" cy="857177"/>
          </a:xfrm>
          <a:prstGeom prst="rect">
            <a:avLst/>
          </a:prstGeom>
          <a:noFill/>
          <a:ln>
            <a:noFill/>
          </a:ln>
        </p:spPr>
        <p:txBody>
          <a:bodyPr lIns="91401" tIns="91401" rIns="91401" bIns="91401" anchor="t" anchorCtr="0">
            <a:noAutofit/>
          </a:bodyPr>
          <a:lstStyle/>
          <a:p>
            <a:pPr>
              <a:buClr>
                <a:srgbClr val="000000"/>
              </a:buClr>
              <a:buSzPct val="25000"/>
            </a:pPr>
            <a:r>
              <a:rPr lang="en" sz="1050" dirty="0">
                <a:solidFill>
                  <a:srgbClr val="58595B"/>
                </a:solidFill>
                <a:latin typeface="Calibri"/>
              </a:rPr>
              <a:t>DevOps deployment</a:t>
            </a:r>
          </a:p>
          <a:p>
            <a:pPr>
              <a:buClr>
                <a:srgbClr val="58595B"/>
              </a:buClr>
              <a:buSzPct val="25000"/>
            </a:pPr>
            <a:r>
              <a:rPr lang="en" sz="1050" dirty="0">
                <a:solidFill>
                  <a:srgbClr val="58595B"/>
                </a:solidFill>
                <a:latin typeface="Calibri"/>
              </a:rPr>
              <a:t>Production apps</a:t>
            </a:r>
          </a:p>
          <a:p>
            <a:pPr>
              <a:buClr>
                <a:srgbClr val="000000"/>
              </a:buClr>
              <a:buSzPct val="25000"/>
            </a:pPr>
            <a:r>
              <a:rPr lang="en" sz="1050" dirty="0">
                <a:solidFill>
                  <a:srgbClr val="58595B"/>
                </a:solidFill>
                <a:latin typeface="Calibri"/>
              </a:rPr>
              <a:t>Advanced orchestration</a:t>
            </a:r>
          </a:p>
          <a:p>
            <a:pPr>
              <a:buClr>
                <a:srgbClr val="000000"/>
              </a:buClr>
              <a:buSzPct val="25000"/>
            </a:pPr>
            <a:r>
              <a:rPr lang="en" sz="1050" dirty="0">
                <a:solidFill>
                  <a:srgbClr val="58595B"/>
                </a:solidFill>
                <a:latin typeface="Calibri"/>
              </a:rPr>
              <a:t>Teams &amp; lines of business</a:t>
            </a:r>
          </a:p>
          <a:p>
            <a:pPr>
              <a:buClr>
                <a:srgbClr val="000000"/>
              </a:buClr>
            </a:pPr>
            <a:endParaRPr sz="1050" dirty="0">
              <a:solidFill>
                <a:srgbClr val="000000"/>
              </a:solidFill>
              <a:latin typeface="Arial"/>
              <a:ea typeface="Arial"/>
              <a:cs typeface="Arial"/>
              <a:sym typeface="Arial"/>
            </a:endParaRPr>
          </a:p>
        </p:txBody>
      </p:sp>
      <p:sp>
        <p:nvSpPr>
          <p:cNvPr id="1123" name="Shape 1123"/>
          <p:cNvSpPr txBox="1"/>
          <p:nvPr/>
        </p:nvSpPr>
        <p:spPr>
          <a:xfrm>
            <a:off x="5861327" y="3894830"/>
            <a:ext cx="1577340" cy="857177"/>
          </a:xfrm>
          <a:prstGeom prst="rect">
            <a:avLst/>
          </a:prstGeom>
          <a:noFill/>
          <a:ln>
            <a:noFill/>
          </a:ln>
        </p:spPr>
        <p:txBody>
          <a:bodyPr lIns="91401" tIns="91401" rIns="91401" bIns="91401" anchor="t" anchorCtr="0">
            <a:noAutofit/>
          </a:bodyPr>
          <a:lstStyle/>
          <a:p>
            <a:pPr>
              <a:buClr>
                <a:srgbClr val="58595B"/>
              </a:buClr>
              <a:buSzPct val="25000"/>
            </a:pPr>
            <a:r>
              <a:rPr lang="en" sz="1050" dirty="0">
                <a:solidFill>
                  <a:srgbClr val="58595B"/>
                </a:solidFill>
                <a:latin typeface="Calibri"/>
              </a:rPr>
              <a:t>Broad integration</a:t>
            </a:r>
          </a:p>
          <a:p>
            <a:pPr>
              <a:buClr>
                <a:srgbClr val="58595B"/>
              </a:buClr>
              <a:buSzPct val="25000"/>
            </a:pPr>
            <a:r>
              <a:rPr lang="en" sz="1050" dirty="0">
                <a:solidFill>
                  <a:srgbClr val="58595B"/>
                </a:solidFill>
                <a:latin typeface="Calibri"/>
              </a:rPr>
              <a:t>Business apps</a:t>
            </a:r>
          </a:p>
          <a:p>
            <a:pPr>
              <a:buClr>
                <a:srgbClr val="000000"/>
              </a:buClr>
              <a:buSzPct val="25000"/>
            </a:pPr>
            <a:r>
              <a:rPr lang="en" sz="1050" dirty="0">
                <a:solidFill>
                  <a:srgbClr val="58595B"/>
                </a:solidFill>
                <a:latin typeface="Calibri"/>
              </a:rPr>
              <a:t>Self Service management</a:t>
            </a:r>
          </a:p>
          <a:p>
            <a:pPr>
              <a:buClr>
                <a:srgbClr val="000000"/>
              </a:buClr>
              <a:buSzPct val="25000"/>
            </a:pPr>
            <a:r>
              <a:rPr lang="en" sz="1050" dirty="0">
                <a:solidFill>
                  <a:srgbClr val="58595B"/>
                </a:solidFill>
                <a:latin typeface="Calibri"/>
              </a:rPr>
              <a:t>Enterprises</a:t>
            </a:r>
          </a:p>
          <a:p>
            <a:pPr>
              <a:buClr>
                <a:srgbClr val="000000"/>
              </a:buClr>
            </a:pPr>
            <a:endParaRPr sz="1050" dirty="0">
              <a:solidFill>
                <a:srgbClr val="000000"/>
              </a:solidFill>
              <a:latin typeface="Arial"/>
              <a:ea typeface="Arial"/>
              <a:cs typeface="Arial"/>
              <a:sym typeface="Arial"/>
            </a:endParaRPr>
          </a:p>
        </p:txBody>
      </p:sp>
      <p:sp>
        <p:nvSpPr>
          <p:cNvPr id="1124" name="Shape 1124"/>
          <p:cNvSpPr txBox="1"/>
          <p:nvPr/>
        </p:nvSpPr>
        <p:spPr>
          <a:xfrm>
            <a:off x="554381" y="3875635"/>
            <a:ext cx="1577340" cy="857177"/>
          </a:xfrm>
          <a:prstGeom prst="rect">
            <a:avLst/>
          </a:prstGeom>
          <a:noFill/>
          <a:ln>
            <a:noFill/>
          </a:ln>
        </p:spPr>
        <p:txBody>
          <a:bodyPr lIns="91401" tIns="91401" rIns="91401" bIns="91401" anchor="t" anchorCtr="0">
            <a:noAutofit/>
          </a:bodyPr>
          <a:lstStyle/>
          <a:p>
            <a:pPr algn="r">
              <a:buClr>
                <a:srgbClr val="000000"/>
              </a:buClr>
              <a:buSzPct val="25000"/>
            </a:pPr>
            <a:r>
              <a:rPr lang="en" sz="1050" b="1" dirty="0">
                <a:solidFill>
                  <a:srgbClr val="58595B"/>
                </a:solidFill>
                <a:latin typeface="Calibri"/>
              </a:rPr>
              <a:t>Focus:</a:t>
            </a:r>
          </a:p>
          <a:p>
            <a:pPr algn="r">
              <a:buClr>
                <a:srgbClr val="000000"/>
              </a:buClr>
              <a:buSzPct val="25000"/>
            </a:pPr>
            <a:r>
              <a:rPr lang="en-US" sz="1050" b="1" dirty="0">
                <a:solidFill>
                  <a:srgbClr val="58595B"/>
                </a:solidFill>
                <a:latin typeface="Calibri"/>
              </a:rPr>
              <a:t>Applications:</a:t>
            </a:r>
            <a:endParaRPr lang="en" sz="1050" b="1" dirty="0">
              <a:solidFill>
                <a:srgbClr val="58595B"/>
              </a:solidFill>
              <a:latin typeface="Calibri"/>
            </a:endParaRPr>
          </a:p>
          <a:p>
            <a:pPr algn="r">
              <a:buClr>
                <a:srgbClr val="000000"/>
              </a:buClr>
              <a:buSzPct val="25000"/>
            </a:pPr>
            <a:r>
              <a:rPr lang="en" sz="1050" b="1" dirty="0">
                <a:solidFill>
                  <a:srgbClr val="58595B"/>
                </a:solidFill>
                <a:latin typeface="Calibri"/>
              </a:rPr>
              <a:t>Automation:</a:t>
            </a:r>
          </a:p>
          <a:p>
            <a:pPr algn="r">
              <a:buClr>
                <a:srgbClr val="000000"/>
              </a:buClr>
              <a:buSzPct val="25000"/>
            </a:pPr>
            <a:r>
              <a:rPr lang="en" sz="1050" b="1" dirty="0">
                <a:solidFill>
                  <a:srgbClr val="58595B"/>
                </a:solidFill>
                <a:latin typeface="Calibri"/>
              </a:rPr>
              <a:t>Community:</a:t>
            </a:r>
          </a:p>
          <a:p>
            <a:pPr algn="r">
              <a:buClr>
                <a:srgbClr val="000000"/>
              </a:buClr>
            </a:pPr>
            <a:endParaRPr sz="1050" b="1" dirty="0">
              <a:solidFill>
                <a:srgbClr val="000000"/>
              </a:solidFill>
              <a:latin typeface="Arial"/>
              <a:ea typeface="Arial"/>
              <a:cs typeface="Arial"/>
              <a:sym typeface="Arial"/>
            </a:endParaRPr>
          </a:p>
        </p:txBody>
      </p:sp>
      <p:sp>
        <p:nvSpPr>
          <p:cNvPr id="1125" name="Shape 1125"/>
          <p:cNvSpPr/>
          <p:nvPr/>
        </p:nvSpPr>
        <p:spPr>
          <a:xfrm>
            <a:off x="2098625" y="3520148"/>
            <a:ext cx="1761741" cy="289424"/>
          </a:xfrm>
          <a:prstGeom prst="rect">
            <a:avLst/>
          </a:prstGeom>
          <a:solidFill>
            <a:srgbClr val="EEEEEE"/>
          </a:solidFill>
          <a:ln>
            <a:noFill/>
          </a:ln>
        </p:spPr>
        <p:txBody>
          <a:bodyPr lIns="91401" tIns="91401" rIns="91401" bIns="91401" anchor="ctr" anchorCtr="0">
            <a:noAutofit/>
          </a:bodyPr>
          <a:lstStyle/>
          <a:p>
            <a:pPr algn="ctr">
              <a:buClr>
                <a:srgbClr val="000000"/>
              </a:buClr>
              <a:buSzPct val="25000"/>
            </a:pPr>
            <a:r>
              <a:rPr lang="en" sz="1200" b="1" dirty="0">
                <a:solidFill>
                  <a:srgbClr val="58595B"/>
                </a:solidFill>
                <a:latin typeface="Calibri"/>
              </a:rPr>
              <a:t>Container Adoption</a:t>
            </a:r>
          </a:p>
        </p:txBody>
      </p:sp>
      <p:sp>
        <p:nvSpPr>
          <p:cNvPr id="1126" name="Shape 1126"/>
          <p:cNvSpPr/>
          <p:nvPr/>
        </p:nvSpPr>
        <p:spPr>
          <a:xfrm>
            <a:off x="3882111" y="3520148"/>
            <a:ext cx="1756943" cy="289424"/>
          </a:xfrm>
          <a:prstGeom prst="rect">
            <a:avLst/>
          </a:prstGeom>
          <a:solidFill>
            <a:srgbClr val="EEEEEE"/>
          </a:solidFill>
          <a:ln>
            <a:noFill/>
          </a:ln>
        </p:spPr>
        <p:txBody>
          <a:bodyPr lIns="91401" tIns="91401" rIns="91401" bIns="91401" anchor="ctr" anchorCtr="0">
            <a:noAutofit/>
          </a:bodyPr>
          <a:lstStyle/>
          <a:p>
            <a:pPr algn="ctr">
              <a:buClr>
                <a:srgbClr val="000000"/>
              </a:buClr>
              <a:buSzPct val="25000"/>
            </a:pPr>
            <a:r>
              <a:rPr lang="en" sz="1200" b="1">
                <a:solidFill>
                  <a:srgbClr val="58595B"/>
                </a:solidFill>
                <a:latin typeface="Calibri"/>
              </a:rPr>
              <a:t>Application Deployment</a:t>
            </a:r>
          </a:p>
        </p:txBody>
      </p:sp>
      <p:sp>
        <p:nvSpPr>
          <p:cNvPr id="1127" name="Shape 1127"/>
          <p:cNvSpPr/>
          <p:nvPr/>
        </p:nvSpPr>
        <p:spPr>
          <a:xfrm>
            <a:off x="5665247" y="3520148"/>
            <a:ext cx="1747645" cy="289424"/>
          </a:xfrm>
          <a:prstGeom prst="rect">
            <a:avLst/>
          </a:prstGeom>
          <a:solidFill>
            <a:srgbClr val="EEEEEE"/>
          </a:solidFill>
          <a:ln>
            <a:noFill/>
          </a:ln>
        </p:spPr>
        <p:txBody>
          <a:bodyPr lIns="91401" tIns="91401" rIns="91401" bIns="91401" anchor="ctr" anchorCtr="0">
            <a:noAutofit/>
          </a:bodyPr>
          <a:lstStyle/>
          <a:p>
            <a:pPr algn="ctr">
              <a:buClr>
                <a:srgbClr val="000000"/>
              </a:buClr>
              <a:buSzPct val="25000"/>
            </a:pPr>
            <a:r>
              <a:rPr lang="en" sz="1200" b="1">
                <a:solidFill>
                  <a:srgbClr val="58595B"/>
                </a:solidFill>
                <a:latin typeface="Calibri"/>
              </a:rPr>
              <a:t>Business Integration</a:t>
            </a:r>
          </a:p>
        </p:txBody>
      </p:sp>
      <p:sp>
        <p:nvSpPr>
          <p:cNvPr id="1128" name="Shape 1128"/>
          <p:cNvSpPr txBox="1"/>
          <p:nvPr/>
        </p:nvSpPr>
        <p:spPr>
          <a:xfrm rot="-5400000">
            <a:off x="635452" y="2144158"/>
            <a:ext cx="2513945" cy="304721"/>
          </a:xfrm>
          <a:prstGeom prst="rect">
            <a:avLst/>
          </a:prstGeom>
          <a:noFill/>
          <a:ln>
            <a:noFill/>
          </a:ln>
        </p:spPr>
        <p:txBody>
          <a:bodyPr lIns="91401" tIns="91401" rIns="91401" bIns="91401" anchor="t" anchorCtr="0">
            <a:noAutofit/>
          </a:bodyPr>
          <a:lstStyle/>
          <a:p>
            <a:pPr>
              <a:buClr>
                <a:srgbClr val="000000"/>
              </a:buClr>
              <a:buSzPct val="25000"/>
            </a:pPr>
            <a:r>
              <a:rPr lang="en" sz="1000">
                <a:solidFill>
                  <a:srgbClr val="58595B"/>
                </a:solidFill>
                <a:latin typeface="Calibri"/>
              </a:rPr>
              <a:t>Speed              Efficiency            Agility</a:t>
            </a:r>
          </a:p>
        </p:txBody>
      </p:sp>
      <p:cxnSp>
        <p:nvCxnSpPr>
          <p:cNvPr id="1129" name="Shape 1129"/>
          <p:cNvCxnSpPr/>
          <p:nvPr/>
        </p:nvCxnSpPr>
        <p:spPr>
          <a:xfrm rot="10800000">
            <a:off x="2044782" y="990901"/>
            <a:ext cx="0" cy="2818666"/>
          </a:xfrm>
          <a:prstGeom prst="straightConnector1">
            <a:avLst/>
          </a:prstGeom>
          <a:noFill/>
          <a:ln w="19050" cap="flat" cmpd="sng">
            <a:solidFill>
              <a:srgbClr val="595959"/>
            </a:solidFill>
            <a:prstDash val="solid"/>
            <a:round/>
            <a:headEnd type="none" w="med" len="med"/>
            <a:tailEnd type="triangle" w="lg" len="lg"/>
          </a:ln>
        </p:spPr>
      </p:cxnSp>
      <p:sp>
        <p:nvSpPr>
          <p:cNvPr id="1135" name="Shape 1135"/>
          <p:cNvSpPr txBox="1"/>
          <p:nvPr/>
        </p:nvSpPr>
        <p:spPr>
          <a:xfrm>
            <a:off x="6118021" y="825712"/>
            <a:ext cx="570152" cy="267230"/>
          </a:xfrm>
          <a:prstGeom prst="rect">
            <a:avLst/>
          </a:prstGeom>
          <a:noFill/>
          <a:ln>
            <a:noFill/>
          </a:ln>
        </p:spPr>
        <p:txBody>
          <a:bodyPr lIns="91401" tIns="91401" rIns="91401" bIns="91401" anchor="t" anchorCtr="0">
            <a:noAutofit/>
          </a:bodyPr>
          <a:lstStyle/>
          <a:p>
            <a:endParaRPr sz="600" b="1">
              <a:solidFill>
                <a:srgbClr val="FFFFFF"/>
              </a:solidFill>
              <a:latin typeface="Calibri"/>
            </a:endParaRPr>
          </a:p>
        </p:txBody>
      </p:sp>
      <p:sp>
        <p:nvSpPr>
          <p:cNvPr id="2" name="Slide Number Placeholder 1"/>
          <p:cNvSpPr>
            <a:spLocks noGrp="1"/>
          </p:cNvSpPr>
          <p:nvPr>
            <p:ph type="sldNum" sz="quarter" idx="12"/>
          </p:nvPr>
        </p:nvSpPr>
        <p:spPr/>
        <p:txBody>
          <a:bodyPr/>
          <a:lstStyle/>
          <a:p>
            <a:fld id="{C51EAA63-D034-42AE-91FA-B13B9518C7BE}" type="slidenum">
              <a:rPr lang="uk-UA">
                <a:solidFill>
                  <a:srgbClr val="58595B"/>
                </a:solidFill>
                <a:latin typeface="Calibri"/>
              </a:rPr>
              <a:pPr/>
              <a:t>2</a:t>
            </a:fld>
            <a:endParaRPr lang="uk-UA">
              <a:solidFill>
                <a:srgbClr val="58595B"/>
              </a:solidFill>
              <a:latin typeface="Calibri"/>
            </a:endParaRPr>
          </a:p>
        </p:txBody>
      </p:sp>
      <p:sp>
        <p:nvSpPr>
          <p:cNvPr id="24" name="Shape 1133">
            <a:extLst>
              <a:ext uri="{FF2B5EF4-FFF2-40B4-BE49-F238E27FC236}">
                <a16:creationId xmlns:a16="http://schemas.microsoft.com/office/drawing/2014/main" id="{61E301DE-ACC9-C34D-B23D-1A5138A8F3A7}"/>
              </a:ext>
            </a:extLst>
          </p:cNvPr>
          <p:cNvSpPr txBox="1"/>
          <p:nvPr/>
        </p:nvSpPr>
        <p:spPr>
          <a:xfrm>
            <a:off x="2438656" y="1538888"/>
            <a:ext cx="967637" cy="353009"/>
          </a:xfrm>
          <a:prstGeom prst="rect">
            <a:avLst/>
          </a:prstGeom>
          <a:noFill/>
          <a:ln>
            <a:noFill/>
          </a:ln>
        </p:spPr>
        <p:txBody>
          <a:bodyPr lIns="91401" tIns="91401" rIns="91401" bIns="91401" anchor="t" anchorCtr="0">
            <a:noAutofit/>
          </a:bodyPr>
          <a:lstStyle/>
          <a:p>
            <a:pPr algn="ctr"/>
            <a:r>
              <a:rPr lang="en-US" sz="1200" b="1" err="1">
                <a:solidFill>
                  <a:srgbClr val="58595B">
                    <a:lumMod val="75000"/>
                  </a:srgbClr>
                </a:solidFill>
                <a:latin typeface="Calibri"/>
              </a:rPr>
              <a:t>Docker</a:t>
            </a:r>
            <a:endParaRPr lang="en" sz="1200" b="1">
              <a:solidFill>
                <a:srgbClr val="58595B">
                  <a:lumMod val="75000"/>
                </a:srgbClr>
              </a:solidFill>
              <a:latin typeface="Calibri"/>
            </a:endParaRPr>
          </a:p>
        </p:txBody>
      </p:sp>
      <p:sp>
        <p:nvSpPr>
          <p:cNvPr id="25" name="Shape 1138">
            <a:extLst>
              <a:ext uri="{FF2B5EF4-FFF2-40B4-BE49-F238E27FC236}">
                <a16:creationId xmlns:a16="http://schemas.microsoft.com/office/drawing/2014/main" id="{09364D70-FBA9-7040-9B3F-F85EB5C6B4C8}"/>
              </a:ext>
            </a:extLst>
          </p:cNvPr>
          <p:cNvSpPr txBox="1"/>
          <p:nvPr/>
        </p:nvSpPr>
        <p:spPr>
          <a:xfrm>
            <a:off x="4143780" y="1105036"/>
            <a:ext cx="1098752" cy="353009"/>
          </a:xfrm>
          <a:prstGeom prst="rect">
            <a:avLst/>
          </a:prstGeom>
          <a:noFill/>
          <a:ln>
            <a:noFill/>
          </a:ln>
        </p:spPr>
        <p:txBody>
          <a:bodyPr lIns="91401" tIns="91401" rIns="91401" bIns="91401" anchor="t" anchorCtr="0">
            <a:noAutofit/>
          </a:bodyPr>
          <a:lstStyle/>
          <a:p>
            <a:pPr algn="ctr"/>
            <a:r>
              <a:rPr lang="en-US" sz="1200" b="1" err="1">
                <a:solidFill>
                  <a:srgbClr val="58595B">
                    <a:lumMod val="75000"/>
                  </a:srgbClr>
                </a:solidFill>
                <a:latin typeface="Calibri"/>
              </a:rPr>
              <a:t>Kubernetes</a:t>
            </a:r>
            <a:endParaRPr lang="en" sz="1200" b="1">
              <a:solidFill>
                <a:srgbClr val="58595B">
                  <a:lumMod val="75000"/>
                </a:srgbClr>
              </a:solidFill>
              <a:latin typeface="Calibri"/>
            </a:endParaRPr>
          </a:p>
        </p:txBody>
      </p:sp>
      <p:sp>
        <p:nvSpPr>
          <p:cNvPr id="26" name="Shape 1139">
            <a:extLst>
              <a:ext uri="{FF2B5EF4-FFF2-40B4-BE49-F238E27FC236}">
                <a16:creationId xmlns:a16="http://schemas.microsoft.com/office/drawing/2014/main" id="{F50F770B-A27D-3E43-8C89-5CE859C3A511}"/>
              </a:ext>
            </a:extLst>
          </p:cNvPr>
          <p:cNvSpPr txBox="1"/>
          <p:nvPr/>
        </p:nvSpPr>
        <p:spPr>
          <a:xfrm>
            <a:off x="5851957" y="618403"/>
            <a:ext cx="1072655" cy="468841"/>
          </a:xfrm>
          <a:prstGeom prst="rect">
            <a:avLst/>
          </a:prstGeom>
          <a:noFill/>
          <a:ln>
            <a:noFill/>
          </a:ln>
        </p:spPr>
        <p:txBody>
          <a:bodyPr lIns="91401" tIns="91401" rIns="91401" bIns="91401" anchor="t" anchorCtr="0">
            <a:noAutofit/>
          </a:bodyPr>
          <a:lstStyle/>
          <a:p>
            <a:pPr algn="ctr"/>
            <a:r>
              <a:rPr lang="en-US" sz="1200" b="1" dirty="0">
                <a:solidFill>
                  <a:srgbClr val="58595B">
                    <a:lumMod val="75000"/>
                  </a:srgbClr>
                </a:solidFill>
                <a:latin typeface="Calibri"/>
              </a:rPr>
              <a:t>Managed</a:t>
            </a:r>
            <a:br>
              <a:rPr lang="en-US" sz="1200" b="1" dirty="0">
                <a:solidFill>
                  <a:srgbClr val="58595B">
                    <a:lumMod val="75000"/>
                  </a:srgbClr>
                </a:solidFill>
                <a:latin typeface="Calibri"/>
              </a:rPr>
            </a:br>
            <a:r>
              <a:rPr lang="en-US" sz="1200" b="1" dirty="0">
                <a:solidFill>
                  <a:srgbClr val="58595B">
                    <a:lumMod val="75000"/>
                  </a:srgbClr>
                </a:solidFill>
                <a:latin typeface="Calibri"/>
              </a:rPr>
              <a:t>Services</a:t>
            </a:r>
            <a:endParaRPr lang="en" sz="1200" b="1" dirty="0">
              <a:solidFill>
                <a:srgbClr val="58595B">
                  <a:lumMod val="75000"/>
                </a:srgbClr>
              </a:solidFill>
              <a:latin typeface="Calibri"/>
            </a:endParaRPr>
          </a:p>
        </p:txBody>
      </p:sp>
      <p:pic>
        <p:nvPicPr>
          <p:cNvPr id="27" name="Picture 26">
            <a:extLst>
              <a:ext uri="{FF2B5EF4-FFF2-40B4-BE49-F238E27FC236}">
                <a16:creationId xmlns:a16="http://schemas.microsoft.com/office/drawing/2014/main" id="{ACCD9AEA-F70B-DF4B-9698-A9FE5B8C1EF1}"/>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64397" y="1957515"/>
            <a:ext cx="488129" cy="410029"/>
          </a:xfrm>
          <a:prstGeom prst="rect">
            <a:avLst/>
          </a:prstGeom>
        </p:spPr>
      </p:pic>
      <p:pic>
        <p:nvPicPr>
          <p:cNvPr id="31" name="Picture 30">
            <a:extLst>
              <a:ext uri="{FF2B5EF4-FFF2-40B4-BE49-F238E27FC236}">
                <a16:creationId xmlns:a16="http://schemas.microsoft.com/office/drawing/2014/main" id="{F16F529E-1D3F-7847-B6B3-DBACDFA2100F}"/>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411892" y="1411858"/>
            <a:ext cx="562527" cy="487892"/>
          </a:xfrm>
          <a:prstGeom prst="rect">
            <a:avLst/>
          </a:prstGeom>
        </p:spPr>
      </p:pic>
    </p:spTree>
    <p:extLst>
      <p:ext uri="{BB962C8B-B14F-4D97-AF65-F5344CB8AC3E}">
        <p14:creationId xmlns:p14="http://schemas.microsoft.com/office/powerpoint/2010/main" val="451320291"/>
      </p:ext>
    </p:extLst>
  </p:cSld>
  <p:clrMapOvr>
    <a:masterClrMapping/>
  </p:clrMapOvr>
  <p:transition spd="med">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8BE15-CE66-9B43-959E-8E2E3E790A07}"/>
              </a:ext>
            </a:extLst>
          </p:cNvPr>
          <p:cNvSpPr>
            <a:spLocks noGrp="1"/>
          </p:cNvSpPr>
          <p:nvPr>
            <p:ph type="title" idx="4294967295"/>
          </p:nvPr>
        </p:nvSpPr>
        <p:spPr>
          <a:xfrm>
            <a:off x="1931000" y="3191540"/>
            <a:ext cx="4772327" cy="666750"/>
          </a:xfrm>
        </p:spPr>
        <p:txBody>
          <a:bodyPr/>
          <a:lstStyle/>
          <a:p>
            <a:r>
              <a:rPr lang="en-US" dirty="0">
                <a:solidFill>
                  <a:schemeClr val="bg1"/>
                </a:solidFill>
              </a:rPr>
              <a:t>Coming soon: Oracle Functions</a:t>
            </a:r>
          </a:p>
        </p:txBody>
      </p:sp>
      <p:sp>
        <p:nvSpPr>
          <p:cNvPr id="3" name="TextBox 2">
            <a:extLst>
              <a:ext uri="{FF2B5EF4-FFF2-40B4-BE49-F238E27FC236}">
                <a16:creationId xmlns:a16="http://schemas.microsoft.com/office/drawing/2014/main" id="{586C091A-4B79-DD47-B371-F054F276F3B8}"/>
              </a:ext>
            </a:extLst>
          </p:cNvPr>
          <p:cNvSpPr txBox="1"/>
          <p:nvPr/>
        </p:nvSpPr>
        <p:spPr>
          <a:xfrm>
            <a:off x="2202131" y="3572540"/>
            <a:ext cx="0" cy="0"/>
          </a:xfrm>
          <a:prstGeom prst="rect">
            <a:avLst/>
          </a:prstGeom>
          <a:noFill/>
        </p:spPr>
        <p:txBody>
          <a:bodyPr wrap="none" lIns="0" tIns="0" rIns="0" bIns="0" rtlCol="0">
            <a:noAutofit/>
          </a:bodyPr>
          <a:lstStyle/>
          <a:p>
            <a:pPr>
              <a:lnSpc>
                <a:spcPct val="90000"/>
              </a:lnSpc>
              <a:defRPr/>
            </a:pPr>
            <a:endParaRPr lang="en-US" dirty="0">
              <a:solidFill>
                <a:srgbClr val="58595B"/>
              </a:solidFill>
              <a:latin typeface="Calibri"/>
            </a:endParaRPr>
          </a:p>
        </p:txBody>
      </p:sp>
    </p:spTree>
    <p:extLst>
      <p:ext uri="{BB962C8B-B14F-4D97-AF65-F5344CB8AC3E}">
        <p14:creationId xmlns:p14="http://schemas.microsoft.com/office/powerpoint/2010/main" val="938956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AC0F-35AC-4BD3-BBB7-84D3AB05990F}"/>
              </a:ext>
            </a:extLst>
          </p:cNvPr>
          <p:cNvSpPr>
            <a:spLocks noGrp="1"/>
          </p:cNvSpPr>
          <p:nvPr>
            <p:ph type="title"/>
          </p:nvPr>
        </p:nvSpPr>
        <p:spPr/>
        <p:txBody>
          <a:bodyPr/>
          <a:lstStyle/>
          <a:p>
            <a:endParaRPr lang="en-NL"/>
          </a:p>
        </p:txBody>
      </p:sp>
      <p:pic>
        <p:nvPicPr>
          <p:cNvPr id="7" name="Content Placeholder 6" descr="A close up of a piece of paper&#10;&#10;Description generated with high confidence">
            <a:extLst>
              <a:ext uri="{FF2B5EF4-FFF2-40B4-BE49-F238E27FC236}">
                <a16:creationId xmlns:a16="http://schemas.microsoft.com/office/drawing/2014/main" id="{FAB74D00-7730-4616-A51D-91E147D33924}"/>
              </a:ext>
            </a:extLst>
          </p:cNvPr>
          <p:cNvPicPr>
            <a:picLocks noGrp="1" noChangeAspect="1"/>
          </p:cNvPicPr>
          <p:nvPr>
            <p:ph idx="1"/>
          </p:nvPr>
        </p:nvPicPr>
        <p:blipFill rotWithShape="1">
          <a:blip r:embed="rId2"/>
          <a:srcRect t="14468" r="4279" b="26186"/>
          <a:stretch/>
        </p:blipFill>
        <p:spPr>
          <a:xfrm>
            <a:off x="383644" y="892968"/>
            <a:ext cx="8231717" cy="3827593"/>
          </a:xfrm>
        </p:spPr>
      </p:pic>
      <p:sp>
        <p:nvSpPr>
          <p:cNvPr id="4" name="Footer Placeholder 3">
            <a:extLst>
              <a:ext uri="{FF2B5EF4-FFF2-40B4-BE49-F238E27FC236}">
                <a16:creationId xmlns:a16="http://schemas.microsoft.com/office/drawing/2014/main" id="{7A06E92F-159F-48CD-84D0-1A56DAF71902}"/>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BB5CFC0E-6438-4DF4-AFB0-D0F56858A112}"/>
              </a:ext>
            </a:extLst>
          </p:cNvPr>
          <p:cNvSpPr>
            <a:spLocks noGrp="1"/>
          </p:cNvSpPr>
          <p:nvPr>
            <p:ph type="sldNum" sz="quarter" idx="12"/>
          </p:nvPr>
        </p:nvSpPr>
        <p:spPr/>
        <p:txBody>
          <a:bodyPr/>
          <a:lstStyle/>
          <a:p>
            <a:fld id="{14F1411D-0280-154F-AEAC-4C20B7AA46B2}" type="slidenum">
              <a:rPr lang="nl-NL" smtClean="0"/>
              <a:t>21</a:t>
            </a:fld>
            <a:endParaRPr lang="nl-NL"/>
          </a:p>
        </p:txBody>
      </p:sp>
    </p:spTree>
    <p:extLst>
      <p:ext uri="{BB962C8B-B14F-4D97-AF65-F5344CB8AC3E}">
        <p14:creationId xmlns:p14="http://schemas.microsoft.com/office/powerpoint/2010/main" val="15116486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FaaS (Functions-as-a-Service)?</a:t>
            </a:r>
          </a:p>
        </p:txBody>
      </p:sp>
      <p:sp>
        <p:nvSpPr>
          <p:cNvPr id="7" name="Rectangle 6"/>
          <p:cNvSpPr/>
          <p:nvPr/>
        </p:nvSpPr>
        <p:spPr>
          <a:xfrm>
            <a:off x="400051" y="2080636"/>
            <a:ext cx="8343900" cy="2319914"/>
          </a:xfrm>
          <a:prstGeom prst="rect">
            <a:avLst/>
          </a:prstGeom>
          <a:solidFill>
            <a:schemeClr val="bg2"/>
          </a:solidFill>
          <a:effectLst/>
        </p:spPr>
        <p:txBody>
          <a:bodyPr wrap="square" rtlCol="0" anchor="t">
            <a:normAutofit/>
          </a:bodyPr>
          <a:lstStyle/>
          <a:p>
            <a:pPr algn="ctr">
              <a:lnSpc>
                <a:spcPct val="90000"/>
              </a:lnSpc>
              <a:spcBef>
                <a:spcPts val="75"/>
              </a:spcBef>
              <a:spcAft>
                <a:spcPts val="75"/>
              </a:spcAft>
              <a:defRPr/>
            </a:pPr>
            <a:endParaRPr lang="en-US" sz="1500" dirty="0" err="1">
              <a:solidFill>
                <a:srgbClr val="374A58"/>
              </a:solidFill>
              <a:latin typeface="Calibri"/>
            </a:endParaRPr>
          </a:p>
        </p:txBody>
      </p:sp>
      <p:sp>
        <p:nvSpPr>
          <p:cNvPr id="10" name="TextBox 9"/>
          <p:cNvSpPr txBox="1"/>
          <p:nvPr/>
        </p:nvSpPr>
        <p:spPr>
          <a:xfrm>
            <a:off x="4114195" y="1312925"/>
            <a:ext cx="4236400" cy="715581"/>
          </a:xfrm>
          <a:prstGeom prst="rect">
            <a:avLst/>
          </a:prstGeom>
          <a:noFill/>
          <a:ln>
            <a:noFill/>
          </a:ln>
          <a:effectLst/>
        </p:spPr>
        <p:txBody>
          <a:bodyPr wrap="square" rtlCol="0">
            <a:spAutoFit/>
          </a:bodyPr>
          <a:lstStyle/>
          <a:p>
            <a:pPr>
              <a:defRPr/>
            </a:pPr>
            <a:r>
              <a:rPr lang="en-US" b="1" dirty="0">
                <a:solidFill>
                  <a:srgbClr val="F80000"/>
                </a:solidFill>
                <a:latin typeface="Calibri"/>
              </a:rPr>
              <a:t>Functions Developer</a:t>
            </a:r>
          </a:p>
          <a:p>
            <a:pPr marL="214313" indent="-214313">
              <a:buFont typeface="Arial" charset="0"/>
              <a:buChar char="•"/>
              <a:defRPr/>
            </a:pPr>
            <a:r>
              <a:rPr lang="en-US" dirty="0">
                <a:solidFill>
                  <a:srgbClr val="58595B"/>
                </a:solidFill>
                <a:latin typeface="Calibri"/>
              </a:rPr>
              <a:t>Provide your functions code to the platform</a:t>
            </a:r>
          </a:p>
          <a:p>
            <a:pPr marL="214313" indent="-214313">
              <a:buFont typeface="Arial" charset="0"/>
              <a:buChar char="•"/>
              <a:defRPr/>
            </a:pPr>
            <a:r>
              <a:rPr lang="en-US" dirty="0">
                <a:solidFill>
                  <a:srgbClr val="58595B"/>
                </a:solidFill>
                <a:latin typeface="Calibri"/>
              </a:rPr>
              <a:t>No need to worry about servers</a:t>
            </a:r>
          </a:p>
        </p:txBody>
      </p:sp>
      <p:sp>
        <p:nvSpPr>
          <p:cNvPr id="11" name="TextBox 10"/>
          <p:cNvSpPr txBox="1"/>
          <p:nvPr/>
        </p:nvSpPr>
        <p:spPr>
          <a:xfrm>
            <a:off x="4114195" y="2315602"/>
            <a:ext cx="4236400" cy="1131079"/>
          </a:xfrm>
          <a:prstGeom prst="rect">
            <a:avLst/>
          </a:prstGeom>
          <a:noFill/>
          <a:ln>
            <a:noFill/>
          </a:ln>
          <a:effectLst/>
        </p:spPr>
        <p:txBody>
          <a:bodyPr wrap="square" rtlCol="0">
            <a:spAutoFit/>
          </a:bodyPr>
          <a:lstStyle/>
          <a:p>
            <a:pPr>
              <a:defRPr/>
            </a:pPr>
            <a:r>
              <a:rPr lang="en-US" b="1" dirty="0">
                <a:solidFill>
                  <a:srgbClr val="58595B"/>
                </a:solidFill>
                <a:latin typeface="Calibri"/>
              </a:rPr>
              <a:t>Functions Platform</a:t>
            </a:r>
          </a:p>
          <a:p>
            <a:pPr marL="214313" indent="-214313">
              <a:buFont typeface="Arial" charset="0"/>
              <a:buChar char="•"/>
              <a:defRPr/>
            </a:pPr>
            <a:r>
              <a:rPr lang="en-US" dirty="0">
                <a:solidFill>
                  <a:srgbClr val="58595B"/>
                </a:solidFill>
                <a:latin typeface="Calibri"/>
              </a:rPr>
              <a:t>Abstracts the notion of servers</a:t>
            </a:r>
          </a:p>
          <a:p>
            <a:pPr marL="214313" indent="-214313">
              <a:buFont typeface="Arial" charset="0"/>
              <a:buChar char="•"/>
              <a:defRPr/>
            </a:pPr>
            <a:r>
              <a:rPr lang="en-US" dirty="0">
                <a:solidFill>
                  <a:srgbClr val="58595B"/>
                </a:solidFill>
                <a:latin typeface="Calibri"/>
              </a:rPr>
              <a:t>Ensures the functions are available when invoked</a:t>
            </a:r>
          </a:p>
          <a:p>
            <a:pPr marL="214313" indent="-214313">
              <a:buFont typeface="Arial" charset="0"/>
              <a:buChar char="•"/>
              <a:defRPr/>
            </a:pPr>
            <a:r>
              <a:rPr lang="en-US" dirty="0">
                <a:solidFill>
                  <a:srgbClr val="58595B"/>
                </a:solidFill>
                <a:latin typeface="Calibri"/>
              </a:rPr>
              <a:t>Deploys, triggers, auto-scales your functions</a:t>
            </a:r>
          </a:p>
          <a:p>
            <a:pPr marL="214313" indent="-214313">
              <a:buFont typeface="Arial" charset="0"/>
              <a:buChar char="•"/>
              <a:defRPr/>
            </a:pPr>
            <a:r>
              <a:rPr lang="en-US" dirty="0">
                <a:solidFill>
                  <a:srgbClr val="58595B"/>
                </a:solidFill>
                <a:latin typeface="Calibri"/>
              </a:rPr>
              <a:t>Bills only for execution time, not for idle time</a:t>
            </a:r>
          </a:p>
        </p:txBody>
      </p:sp>
      <p:pic>
        <p:nvPicPr>
          <p:cNvPr id="15" name="Oracle red badge logo" descr="Oracle logo in white on red staging background" title="Oracle red badge logo"/>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bwMode="ltGray">
          <a:xfrm>
            <a:off x="400050" y="4697730"/>
            <a:ext cx="1217146" cy="445770"/>
          </a:xfrm>
          <a:prstGeom prst="rect">
            <a:avLst/>
          </a:prstGeom>
        </p:spPr>
      </p:pic>
      <p:grpSp>
        <p:nvGrpSpPr>
          <p:cNvPr id="19" name="Group 18"/>
          <p:cNvGrpSpPr/>
          <p:nvPr/>
        </p:nvGrpSpPr>
        <p:grpSpPr>
          <a:xfrm>
            <a:off x="676298" y="1075614"/>
            <a:ext cx="3176298" cy="3200401"/>
            <a:chOff x="900143" y="1434151"/>
            <a:chExt cx="4235064" cy="4267201"/>
          </a:xfrm>
        </p:grpSpPr>
        <p:sp>
          <p:nvSpPr>
            <p:cNvPr id="8" name="Isosceles Triangle 7"/>
            <p:cNvSpPr/>
            <p:nvPr/>
          </p:nvSpPr>
          <p:spPr>
            <a:xfrm>
              <a:off x="900143" y="1434151"/>
              <a:ext cx="4235064" cy="1343012"/>
            </a:xfrm>
            <a:prstGeom prst="triangle">
              <a:avLst/>
            </a:prstGeom>
          </p:spPr>
          <p:style>
            <a:lnRef idx="1">
              <a:schemeClr val="accent1"/>
            </a:lnRef>
            <a:fillRef idx="3">
              <a:schemeClr val="accent1"/>
            </a:fillRef>
            <a:effectRef idx="2">
              <a:schemeClr val="accent1"/>
            </a:effectRef>
            <a:fontRef idx="minor">
              <a:schemeClr val="lt1"/>
            </a:fontRef>
          </p:style>
          <p:txBody>
            <a:bodyPr wrap="square" rtlCol="0" anchor="t">
              <a:normAutofit/>
            </a:bodyPr>
            <a:lstStyle/>
            <a:p>
              <a:pPr algn="ctr">
                <a:lnSpc>
                  <a:spcPct val="90000"/>
                </a:lnSpc>
                <a:spcBef>
                  <a:spcPts val="75"/>
                </a:spcBef>
                <a:spcAft>
                  <a:spcPts val="75"/>
                </a:spcAft>
                <a:defRPr/>
              </a:pPr>
              <a:endParaRPr lang="en-US" sz="1500" dirty="0" err="1">
                <a:solidFill>
                  <a:srgbClr val="374A58"/>
                </a:solidFill>
                <a:latin typeface="Calibri"/>
              </a:endParaRPr>
            </a:p>
          </p:txBody>
        </p:sp>
        <p:sp>
          <p:nvSpPr>
            <p:cNvPr id="9" name="Isosceles Triangle 8"/>
            <p:cNvSpPr/>
            <p:nvPr/>
          </p:nvSpPr>
          <p:spPr>
            <a:xfrm flipV="1">
              <a:off x="900143" y="2777163"/>
              <a:ext cx="4235064" cy="2924189"/>
            </a:xfrm>
            <a:prstGeom prst="triangle">
              <a:avLst/>
            </a:prstGeom>
            <a:solidFill>
              <a:schemeClr val="bg1"/>
            </a:solidFill>
            <a:effectLst/>
          </p:spPr>
          <p:txBody>
            <a:bodyPr wrap="square" rtlCol="0" anchor="t">
              <a:normAutofit/>
            </a:bodyPr>
            <a:lstStyle/>
            <a:p>
              <a:pPr algn="ctr">
                <a:lnSpc>
                  <a:spcPct val="90000"/>
                </a:lnSpc>
                <a:spcBef>
                  <a:spcPts val="75"/>
                </a:spcBef>
                <a:spcAft>
                  <a:spcPts val="75"/>
                </a:spcAft>
                <a:defRPr/>
              </a:pPr>
              <a:endParaRPr lang="en-US" sz="1500" dirty="0" err="1">
                <a:solidFill>
                  <a:srgbClr val="374A58"/>
                </a:solidFill>
                <a:latin typeface="Calibri"/>
              </a:endParaRPr>
            </a:p>
          </p:txBody>
        </p:sp>
        <p:sp>
          <p:nvSpPr>
            <p:cNvPr id="17" name="Isosceles Triangle 16"/>
            <p:cNvSpPr/>
            <p:nvPr/>
          </p:nvSpPr>
          <p:spPr>
            <a:xfrm flipV="1">
              <a:off x="1794341" y="3935104"/>
              <a:ext cx="2446664" cy="1682243"/>
            </a:xfrm>
            <a:custGeom>
              <a:avLst/>
              <a:gdLst>
                <a:gd name="connsiteX0" fmla="*/ 0 w 4488228"/>
                <a:gd name="connsiteY0" fmla="*/ 2924189 h 2924189"/>
                <a:gd name="connsiteX1" fmla="*/ 2244114 w 4488228"/>
                <a:gd name="connsiteY1" fmla="*/ 0 h 2924189"/>
                <a:gd name="connsiteX2" fmla="*/ 4488228 w 4488228"/>
                <a:gd name="connsiteY2" fmla="*/ 2924189 h 2924189"/>
                <a:gd name="connsiteX3" fmla="*/ 0 w 4488228"/>
                <a:gd name="connsiteY3" fmla="*/ 2924189 h 2924189"/>
                <a:gd name="connsiteX0" fmla="*/ 0 w 3546532"/>
                <a:gd name="connsiteY0" fmla="*/ 1682242 h 2924189"/>
                <a:gd name="connsiteX1" fmla="*/ 1302418 w 3546532"/>
                <a:gd name="connsiteY1" fmla="*/ 0 h 2924189"/>
                <a:gd name="connsiteX2" fmla="*/ 3546532 w 3546532"/>
                <a:gd name="connsiteY2" fmla="*/ 2924189 h 2924189"/>
                <a:gd name="connsiteX3" fmla="*/ 0 w 3546532"/>
                <a:gd name="connsiteY3" fmla="*/ 1682242 h 2924189"/>
                <a:gd name="connsiteX0" fmla="*/ 0 w 2536597"/>
                <a:gd name="connsiteY0" fmla="*/ 1682242 h 1682242"/>
                <a:gd name="connsiteX1" fmla="*/ 1302418 w 2536597"/>
                <a:gd name="connsiteY1" fmla="*/ 0 h 1682242"/>
                <a:gd name="connsiteX2" fmla="*/ 2536597 w 2536597"/>
                <a:gd name="connsiteY2" fmla="*/ 1627652 h 1682242"/>
                <a:gd name="connsiteX3" fmla="*/ 0 w 2536597"/>
                <a:gd name="connsiteY3" fmla="*/ 1682242 h 1682242"/>
                <a:gd name="connsiteX0" fmla="*/ 0 w 2550245"/>
                <a:gd name="connsiteY0" fmla="*/ 1682242 h 1682243"/>
                <a:gd name="connsiteX1" fmla="*/ 1302418 w 2550245"/>
                <a:gd name="connsiteY1" fmla="*/ 0 h 1682243"/>
                <a:gd name="connsiteX2" fmla="*/ 2550245 w 2550245"/>
                <a:gd name="connsiteY2" fmla="*/ 1682243 h 1682243"/>
                <a:gd name="connsiteX3" fmla="*/ 0 w 2550245"/>
                <a:gd name="connsiteY3" fmla="*/ 1682242 h 1682243"/>
                <a:gd name="connsiteX0" fmla="*/ 0 w 2577541"/>
                <a:gd name="connsiteY0" fmla="*/ 1682242 h 1682243"/>
                <a:gd name="connsiteX1" fmla="*/ 1302418 w 2577541"/>
                <a:gd name="connsiteY1" fmla="*/ 0 h 1682243"/>
                <a:gd name="connsiteX2" fmla="*/ 2577541 w 2577541"/>
                <a:gd name="connsiteY2" fmla="*/ 1682243 h 1682243"/>
                <a:gd name="connsiteX3" fmla="*/ 0 w 2577541"/>
                <a:gd name="connsiteY3" fmla="*/ 1682242 h 1682243"/>
                <a:gd name="connsiteX0" fmla="*/ 0 w 2596591"/>
                <a:gd name="connsiteY0" fmla="*/ 1682242 h 1682243"/>
                <a:gd name="connsiteX1" fmla="*/ 1302418 w 2596591"/>
                <a:gd name="connsiteY1" fmla="*/ 0 h 1682243"/>
                <a:gd name="connsiteX2" fmla="*/ 2596591 w 2596591"/>
                <a:gd name="connsiteY2" fmla="*/ 1682243 h 1682243"/>
                <a:gd name="connsiteX3" fmla="*/ 0 w 2596591"/>
                <a:gd name="connsiteY3" fmla="*/ 1682242 h 1682243"/>
              </a:gdLst>
              <a:ahLst/>
              <a:cxnLst>
                <a:cxn ang="0">
                  <a:pos x="connsiteX0" y="connsiteY0"/>
                </a:cxn>
                <a:cxn ang="0">
                  <a:pos x="connsiteX1" y="connsiteY1"/>
                </a:cxn>
                <a:cxn ang="0">
                  <a:pos x="connsiteX2" y="connsiteY2"/>
                </a:cxn>
                <a:cxn ang="0">
                  <a:pos x="connsiteX3" y="connsiteY3"/>
                </a:cxn>
              </a:cxnLst>
              <a:rect l="l" t="t" r="r" b="b"/>
              <a:pathLst>
                <a:path w="2596591" h="1682243">
                  <a:moveTo>
                    <a:pt x="0" y="1682242"/>
                  </a:moveTo>
                  <a:lnTo>
                    <a:pt x="1302418" y="0"/>
                  </a:lnTo>
                  <a:lnTo>
                    <a:pt x="2596591" y="1682243"/>
                  </a:lnTo>
                  <a:lnTo>
                    <a:pt x="0" y="1682242"/>
                  </a:lnTo>
                  <a:close/>
                </a:path>
              </a:pathLst>
            </a:custGeom>
            <a:solidFill>
              <a:schemeClr val="tx1"/>
            </a:solidFill>
            <a:ln>
              <a:noFill/>
            </a:ln>
            <a:effectLst/>
          </p:spPr>
          <p:txBody>
            <a:bodyPr wrap="square" rtlCol="0" anchor="t">
              <a:normAutofit/>
            </a:bodyPr>
            <a:lstStyle/>
            <a:p>
              <a:pPr algn="ctr">
                <a:lnSpc>
                  <a:spcPct val="90000"/>
                </a:lnSpc>
                <a:spcBef>
                  <a:spcPts val="75"/>
                </a:spcBef>
                <a:spcAft>
                  <a:spcPts val="75"/>
                </a:spcAft>
                <a:defRPr/>
              </a:pPr>
              <a:endParaRPr lang="en-US" sz="1500" dirty="0" err="1">
                <a:solidFill>
                  <a:srgbClr val="374A58"/>
                </a:solidFill>
                <a:latin typeface="Calibri"/>
              </a:endParaRPr>
            </a:p>
          </p:txBody>
        </p:sp>
        <p:sp>
          <p:nvSpPr>
            <p:cNvPr id="12" name="TextBox 11"/>
            <p:cNvSpPr txBox="1"/>
            <p:nvPr/>
          </p:nvSpPr>
          <p:spPr>
            <a:xfrm>
              <a:off x="1615970" y="2253690"/>
              <a:ext cx="2815387" cy="400109"/>
            </a:xfrm>
            <a:prstGeom prst="rect">
              <a:avLst/>
            </a:prstGeom>
            <a:noFill/>
            <a:ln>
              <a:noFill/>
            </a:ln>
            <a:effectLst/>
          </p:spPr>
          <p:txBody>
            <a:bodyPr wrap="square" rtlCol="0">
              <a:spAutoFit/>
            </a:bodyPr>
            <a:lstStyle/>
            <a:p>
              <a:pPr algn="ctr">
                <a:defRPr/>
              </a:pPr>
              <a:r>
                <a:rPr lang="en-US" dirty="0">
                  <a:solidFill>
                    <a:srgbClr val="FFFFFF"/>
                  </a:solidFill>
                  <a:latin typeface="Calibri"/>
                </a:rPr>
                <a:t>Functions</a:t>
              </a:r>
            </a:p>
          </p:txBody>
        </p:sp>
        <p:sp>
          <p:nvSpPr>
            <p:cNvPr id="13" name="TextBox 12"/>
            <p:cNvSpPr txBox="1"/>
            <p:nvPr/>
          </p:nvSpPr>
          <p:spPr>
            <a:xfrm>
              <a:off x="1615970" y="2949342"/>
              <a:ext cx="2815387" cy="400109"/>
            </a:xfrm>
            <a:prstGeom prst="rect">
              <a:avLst/>
            </a:prstGeom>
            <a:noFill/>
            <a:ln>
              <a:noFill/>
            </a:ln>
            <a:effectLst/>
          </p:spPr>
          <p:txBody>
            <a:bodyPr wrap="square" rtlCol="0">
              <a:spAutoFit/>
            </a:bodyPr>
            <a:lstStyle/>
            <a:p>
              <a:pPr algn="ctr">
                <a:defRPr/>
              </a:pPr>
              <a:r>
                <a:rPr lang="en-US" dirty="0">
                  <a:solidFill>
                    <a:srgbClr val="F80000"/>
                  </a:solidFill>
                  <a:latin typeface="Calibri"/>
                </a:rPr>
                <a:t>FaaS Platform</a:t>
              </a:r>
            </a:p>
          </p:txBody>
        </p:sp>
      </p:grpSp>
    </p:spTree>
    <p:extLst>
      <p:ext uri="{BB962C8B-B14F-4D97-AF65-F5344CB8AC3E}">
        <p14:creationId xmlns:p14="http://schemas.microsoft.com/office/powerpoint/2010/main" val="28457569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3340404" y="1287435"/>
            <a:ext cx="5417820" cy="6604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5740" tIns="34290" rIns="68580" bIns="34290" numCol="1" spcCol="0" rtlCol="0" fromWordArt="0" anchor="ctr" anchorCtr="0" forceAA="0" compatLnSpc="1">
            <a:prstTxWarp prst="textNoShape">
              <a:avLst/>
            </a:prstTxWarp>
            <a:noAutofit/>
          </a:bodyPr>
          <a:lstStyle/>
          <a:p>
            <a:pPr>
              <a:lnSpc>
                <a:spcPct val="90000"/>
              </a:lnSpc>
              <a:defRPr/>
            </a:pPr>
            <a:r>
              <a:rPr lang="en-US" sz="1800" b="1" dirty="0">
                <a:solidFill>
                  <a:srgbClr val="FFFFFF"/>
                </a:solidFill>
                <a:latin typeface="Calibri"/>
              </a:rPr>
              <a:t>Functions-as-a-Service on Oracle Cloud Infrastructure</a:t>
            </a:r>
          </a:p>
        </p:txBody>
      </p:sp>
      <p:sp>
        <p:nvSpPr>
          <p:cNvPr id="9" name="Rectangle 8"/>
          <p:cNvSpPr/>
          <p:nvPr/>
        </p:nvSpPr>
        <p:spPr>
          <a:xfrm>
            <a:off x="3340404" y="2057901"/>
            <a:ext cx="5417820" cy="6604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5740" tIns="34290" rIns="68580" bIns="34290" numCol="1" spcCol="0" rtlCol="0" fromWordArt="0" anchor="ctr" anchorCtr="0" forceAA="0" compatLnSpc="1">
            <a:prstTxWarp prst="textNoShape">
              <a:avLst/>
            </a:prstTxWarp>
            <a:noAutofit/>
          </a:bodyPr>
          <a:lstStyle/>
          <a:p>
            <a:pPr>
              <a:lnSpc>
                <a:spcPct val="90000"/>
              </a:lnSpc>
              <a:defRPr/>
            </a:pPr>
            <a:r>
              <a:rPr lang="en-US" sz="1800" b="1" dirty="0">
                <a:solidFill>
                  <a:srgbClr val="FFFFFF"/>
                </a:solidFill>
                <a:latin typeface="Calibri"/>
              </a:rPr>
              <a:t>Fully managed, multi-tenant, secure cloud service</a:t>
            </a:r>
          </a:p>
        </p:txBody>
      </p:sp>
      <p:sp>
        <p:nvSpPr>
          <p:cNvPr id="10" name="Rectangle 9"/>
          <p:cNvSpPr/>
          <p:nvPr/>
        </p:nvSpPr>
        <p:spPr>
          <a:xfrm>
            <a:off x="3340404" y="2828368"/>
            <a:ext cx="5417820" cy="6604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5740" tIns="34290" rIns="68580" bIns="34290" numCol="1" spcCol="0" rtlCol="0" fromWordArt="0" anchor="ctr" anchorCtr="0" forceAA="0" compatLnSpc="1">
            <a:prstTxWarp prst="textNoShape">
              <a:avLst/>
            </a:prstTxWarp>
            <a:noAutofit/>
          </a:bodyPr>
          <a:lstStyle/>
          <a:p>
            <a:pPr>
              <a:lnSpc>
                <a:spcPct val="90000"/>
              </a:lnSpc>
              <a:defRPr/>
            </a:pPr>
            <a:r>
              <a:rPr lang="en-US" sz="1800" b="1" dirty="0">
                <a:solidFill>
                  <a:srgbClr val="FFFFFF"/>
                </a:solidFill>
                <a:latin typeface="Calibri"/>
              </a:rPr>
              <a:t>No lock-in, open source Fn Project (FaaS Platform)</a:t>
            </a:r>
          </a:p>
        </p:txBody>
      </p:sp>
      <p:sp>
        <p:nvSpPr>
          <p:cNvPr id="11" name="Rectangle 10"/>
          <p:cNvSpPr/>
          <p:nvPr/>
        </p:nvSpPr>
        <p:spPr>
          <a:xfrm>
            <a:off x="3340404" y="3598835"/>
            <a:ext cx="5417820" cy="660400"/>
          </a:xfrm>
          <a:prstGeom prst="rect">
            <a:avLst/>
          </a:prstGeom>
          <a:solidFill>
            <a:schemeClr val="accent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205740" tIns="34290" rIns="68580" bIns="34290" numCol="1" spcCol="0" rtlCol="0" fromWordArt="0" anchor="ctr" anchorCtr="0" forceAA="0" compatLnSpc="1">
            <a:prstTxWarp prst="textNoShape">
              <a:avLst/>
            </a:prstTxWarp>
            <a:noAutofit/>
          </a:bodyPr>
          <a:lstStyle/>
          <a:p>
            <a:pPr>
              <a:lnSpc>
                <a:spcPct val="90000"/>
              </a:lnSpc>
              <a:defRPr/>
            </a:pPr>
            <a:r>
              <a:rPr lang="en-US" sz="1800" b="1" dirty="0">
                <a:solidFill>
                  <a:srgbClr val="FFFFFF"/>
                </a:solidFill>
                <a:latin typeface="Calibri"/>
              </a:rPr>
              <a:t>Pay per use, only for execution time, not for idle time</a:t>
            </a:r>
          </a:p>
        </p:txBody>
      </p:sp>
      <p:sp>
        <p:nvSpPr>
          <p:cNvPr id="14" name="Trapezoid 13"/>
          <p:cNvSpPr/>
          <p:nvPr/>
        </p:nvSpPr>
        <p:spPr>
          <a:xfrm rot="16200000">
            <a:off x="1568754" y="2487584"/>
            <a:ext cx="2971800" cy="571501"/>
          </a:xfrm>
          <a:custGeom>
            <a:avLst/>
            <a:gdLst/>
            <a:ahLst/>
            <a:cxnLst/>
            <a:rect l="l" t="t" r="r" b="b"/>
            <a:pathLst>
              <a:path w="3962400" h="762001">
                <a:moveTo>
                  <a:pt x="1667532" y="0"/>
                </a:moveTo>
                <a:lnTo>
                  <a:pt x="883489" y="762001"/>
                </a:lnTo>
                <a:lnTo>
                  <a:pt x="0" y="762001"/>
                </a:lnTo>
                <a:lnTo>
                  <a:pt x="1425704" y="0"/>
                </a:lnTo>
                <a:close/>
                <a:moveTo>
                  <a:pt x="1958989" y="0"/>
                </a:moveTo>
                <a:lnTo>
                  <a:pt x="1958975" y="2"/>
                </a:lnTo>
                <a:lnTo>
                  <a:pt x="1906859" y="762001"/>
                </a:lnTo>
                <a:lnTo>
                  <a:pt x="1032497" y="762001"/>
                </a:lnTo>
                <a:lnTo>
                  <a:pt x="1712375" y="0"/>
                </a:lnTo>
                <a:close/>
                <a:moveTo>
                  <a:pt x="2932285" y="762001"/>
                </a:moveTo>
                <a:lnTo>
                  <a:pt x="2055703" y="762001"/>
                </a:lnTo>
                <a:lnTo>
                  <a:pt x="2003749" y="0"/>
                </a:lnTo>
                <a:lnTo>
                  <a:pt x="2252407" y="0"/>
                </a:lnTo>
                <a:close/>
                <a:moveTo>
                  <a:pt x="3962400" y="762001"/>
                </a:moveTo>
                <a:lnTo>
                  <a:pt x="3081293" y="762001"/>
                </a:lnTo>
                <a:lnTo>
                  <a:pt x="2297251" y="0"/>
                </a:lnTo>
                <a:lnTo>
                  <a:pt x="2536696" y="0"/>
                </a:lnTo>
                <a:close/>
              </a:path>
            </a:pathLst>
          </a:custGeom>
          <a:solidFill>
            <a:schemeClr val="bg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defRPr/>
            </a:pPr>
            <a:endParaRPr lang="en-US">
              <a:solidFill>
                <a:srgbClr val="FFFFFF"/>
              </a:solidFill>
              <a:latin typeface="Calibri"/>
            </a:endParaRPr>
          </a:p>
        </p:txBody>
      </p:sp>
      <p:sp>
        <p:nvSpPr>
          <p:cNvPr id="6" name="Rectangle 5"/>
          <p:cNvSpPr/>
          <p:nvPr/>
        </p:nvSpPr>
        <p:spPr>
          <a:xfrm flipH="1">
            <a:off x="400051" y="2409169"/>
            <a:ext cx="2368853" cy="834836"/>
          </a:xfrm>
          <a:prstGeom prst="rect">
            <a:avLst/>
          </a:prstGeom>
          <a:solidFill>
            <a:schemeClr val="tx2"/>
          </a:solidFill>
          <a:ln w="190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defRPr/>
            </a:pPr>
            <a:r>
              <a:rPr lang="en-US" sz="2100" b="1" dirty="0">
                <a:solidFill>
                  <a:srgbClr val="FFFFFF"/>
                </a:solidFill>
                <a:latin typeface="Calibri"/>
              </a:rPr>
              <a:t>Oracle Functions</a:t>
            </a:r>
          </a:p>
        </p:txBody>
      </p:sp>
      <p:sp>
        <p:nvSpPr>
          <p:cNvPr id="12" name="Shape 105">
            <a:extLst>
              <a:ext uri="{FF2B5EF4-FFF2-40B4-BE49-F238E27FC236}">
                <a16:creationId xmlns:a16="http://schemas.microsoft.com/office/drawing/2014/main" id="{31133A95-6E28-E143-86EC-59EE1476F51F}"/>
              </a:ext>
            </a:extLst>
          </p:cNvPr>
          <p:cNvSpPr txBox="1">
            <a:spLocks noGrp="1"/>
          </p:cNvSpPr>
          <p:nvPr>
            <p:ph type="title"/>
          </p:nvPr>
        </p:nvSpPr>
        <p:spPr>
          <a:xfrm>
            <a:off x="400050" y="304800"/>
            <a:ext cx="8343900" cy="666750"/>
          </a:xfrm>
        </p:spPr>
        <p:txBody>
          <a:bodyPr/>
          <a:lstStyle/>
          <a:p>
            <a:r>
              <a:rPr lang="en-US" dirty="0"/>
              <a:t>Introducing the Oracle Functions</a:t>
            </a:r>
          </a:p>
        </p:txBody>
      </p:sp>
    </p:spTree>
    <p:extLst>
      <p:ext uri="{BB962C8B-B14F-4D97-AF65-F5344CB8AC3E}">
        <p14:creationId xmlns:p14="http://schemas.microsoft.com/office/powerpoint/2010/main" val="1597272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95AF683-21C5-794E-9AD3-84BACE415F56}"/>
              </a:ext>
            </a:extLst>
          </p:cNvPr>
          <p:cNvSpPr>
            <a:spLocks noGrp="1"/>
          </p:cNvSpPr>
          <p:nvPr>
            <p:ph type="title"/>
          </p:nvPr>
        </p:nvSpPr>
        <p:spPr>
          <a:xfrm>
            <a:off x="383309" y="238142"/>
            <a:ext cx="8343900" cy="666750"/>
          </a:xfrm>
        </p:spPr>
        <p:txBody>
          <a:bodyPr/>
          <a:lstStyle/>
          <a:p>
            <a:r>
              <a:rPr lang="en-US" dirty="0"/>
              <a:t>Key Features</a:t>
            </a:r>
          </a:p>
        </p:txBody>
      </p:sp>
      <p:grpSp>
        <p:nvGrpSpPr>
          <p:cNvPr id="79" name="Group 78">
            <a:extLst>
              <a:ext uri="{FF2B5EF4-FFF2-40B4-BE49-F238E27FC236}">
                <a16:creationId xmlns:a16="http://schemas.microsoft.com/office/drawing/2014/main" id="{0F07A610-729C-7740-85B1-F3F5962382BE}"/>
              </a:ext>
            </a:extLst>
          </p:cNvPr>
          <p:cNvGrpSpPr/>
          <p:nvPr/>
        </p:nvGrpSpPr>
        <p:grpSpPr>
          <a:xfrm>
            <a:off x="6038797" y="1156458"/>
            <a:ext cx="2682188" cy="1411479"/>
            <a:chOff x="8071991" y="1924782"/>
            <a:chExt cx="3576250" cy="1881972"/>
          </a:xfrm>
        </p:grpSpPr>
        <p:grpSp>
          <p:nvGrpSpPr>
            <p:cNvPr id="48" name="Group 47">
              <a:extLst>
                <a:ext uri="{FF2B5EF4-FFF2-40B4-BE49-F238E27FC236}">
                  <a16:creationId xmlns:a16="http://schemas.microsoft.com/office/drawing/2014/main" id="{3B67A20D-2633-594A-8FAB-76DA4EB9A8CF}"/>
                </a:ext>
              </a:extLst>
            </p:cNvPr>
            <p:cNvGrpSpPr/>
            <p:nvPr/>
          </p:nvGrpSpPr>
          <p:grpSpPr>
            <a:xfrm>
              <a:off x="8071991" y="1924782"/>
              <a:ext cx="3576250" cy="1881972"/>
              <a:chOff x="542992" y="1924842"/>
              <a:chExt cx="3576250" cy="1881972"/>
            </a:xfrm>
          </p:grpSpPr>
          <p:sp>
            <p:nvSpPr>
              <p:cNvPr id="49" name="Rectangle 48">
                <a:extLst>
                  <a:ext uri="{FF2B5EF4-FFF2-40B4-BE49-F238E27FC236}">
                    <a16:creationId xmlns:a16="http://schemas.microsoft.com/office/drawing/2014/main" id="{8FDAE7EB-E93C-E142-B711-4842FC546384}"/>
                  </a:ext>
                </a:extLst>
              </p:cNvPr>
              <p:cNvSpPr/>
              <p:nvPr/>
            </p:nvSpPr>
            <p:spPr>
              <a:xfrm>
                <a:off x="542992" y="2610642"/>
                <a:ext cx="3576250" cy="1188720"/>
              </a:xfrm>
              <a:prstGeom prst="rect">
                <a:avLst/>
              </a:prstGeom>
              <a:solidFill>
                <a:schemeClr val="bg2"/>
              </a:solidFill>
              <a:ln>
                <a:solidFill>
                  <a:schemeClr val="bg2"/>
                </a:solidFill>
              </a:ln>
              <a:effectLst/>
            </p:spPr>
            <p:txBody>
              <a:bodyPr wrap="square" lIns="137160" tIns="102870" rIns="102870" bIns="102870" rtlCol="0" anchor="ctr">
                <a:noAutofit/>
              </a:bodyPr>
              <a:lstStyle/>
              <a:p>
                <a:pPr algn="ctr">
                  <a:lnSpc>
                    <a:spcPct val="90000"/>
                  </a:lnSpc>
                  <a:spcBef>
                    <a:spcPts val="450"/>
                  </a:spcBef>
                  <a:defRPr/>
                </a:pPr>
                <a:endParaRPr lang="en-US" sz="2100" dirty="0" err="1">
                  <a:solidFill>
                    <a:srgbClr val="FFFFFF"/>
                  </a:solidFill>
                  <a:latin typeface="Calibri"/>
                </a:endParaRPr>
              </a:p>
            </p:txBody>
          </p:sp>
          <p:sp>
            <p:nvSpPr>
              <p:cNvPr id="50" name="Rectangle 49">
                <a:extLst>
                  <a:ext uri="{FF2B5EF4-FFF2-40B4-BE49-F238E27FC236}">
                    <a16:creationId xmlns:a16="http://schemas.microsoft.com/office/drawing/2014/main" id="{A0CAEFCD-3145-0545-9181-755DDB303114}"/>
                  </a:ext>
                </a:extLst>
              </p:cNvPr>
              <p:cNvSpPr/>
              <p:nvPr/>
            </p:nvSpPr>
            <p:spPr>
              <a:xfrm>
                <a:off x="543465" y="3314371"/>
                <a:ext cx="3575303" cy="492443"/>
              </a:xfrm>
              <a:prstGeom prst="rect">
                <a:avLst/>
              </a:prstGeom>
            </p:spPr>
            <p:txBody>
              <a:bodyPr wrap="square">
                <a:spAutoFit/>
              </a:bodyPr>
              <a:lstStyle/>
              <a:p>
                <a:pPr algn="ctr">
                  <a:defRPr/>
                </a:pPr>
                <a:r>
                  <a:rPr lang="en-US" sz="1800" b="1" dirty="0">
                    <a:solidFill>
                      <a:srgbClr val="58595B"/>
                    </a:solidFill>
                    <a:latin typeface="Calibri"/>
                  </a:rPr>
                  <a:t>Function Dev Kits</a:t>
                </a:r>
              </a:p>
            </p:txBody>
          </p:sp>
          <p:sp>
            <p:nvSpPr>
              <p:cNvPr id="51" name="Rounded Rectangle 50">
                <a:extLst>
                  <a:ext uri="{FF2B5EF4-FFF2-40B4-BE49-F238E27FC236}">
                    <a16:creationId xmlns:a16="http://schemas.microsoft.com/office/drawing/2014/main" id="{8E912E4B-77F0-274B-9FA7-404640231AC4}"/>
                  </a:ext>
                </a:extLst>
              </p:cNvPr>
              <p:cNvSpPr>
                <a:spLocks/>
              </p:cNvSpPr>
              <p:nvPr/>
            </p:nvSpPr>
            <p:spPr>
              <a:xfrm>
                <a:off x="1188117" y="1924842"/>
                <a:ext cx="2286000" cy="1371600"/>
              </a:xfrm>
              <a:prstGeom prst="round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defRPr/>
                </a:pPr>
                <a:endParaRPr lang="en-US" sz="2100">
                  <a:solidFill>
                    <a:srgbClr val="FFFFFF"/>
                  </a:solidFill>
                  <a:latin typeface="Calibri"/>
                </a:endParaRPr>
              </a:p>
            </p:txBody>
          </p:sp>
        </p:grpSp>
        <p:pic>
          <p:nvPicPr>
            <p:cNvPr id="74" name="Picture 73">
              <a:extLst>
                <a:ext uri="{FF2B5EF4-FFF2-40B4-BE49-F238E27FC236}">
                  <a16:creationId xmlns:a16="http://schemas.microsoft.com/office/drawing/2014/main" id="{3CACC657-353A-DF44-A05D-D25A1D2EE957}"/>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941265" y="2007626"/>
              <a:ext cx="457200" cy="571500"/>
            </a:xfrm>
            <a:prstGeom prst="rect">
              <a:avLst/>
            </a:prstGeom>
          </p:spPr>
        </p:pic>
        <p:pic>
          <p:nvPicPr>
            <p:cNvPr id="75" name="Picture 74">
              <a:extLst>
                <a:ext uri="{FF2B5EF4-FFF2-40B4-BE49-F238E27FC236}">
                  <a16:creationId xmlns:a16="http://schemas.microsoft.com/office/drawing/2014/main" id="{47C36DDD-61FC-E54B-A222-28C5837D223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38228" y="2532725"/>
              <a:ext cx="685800" cy="685800"/>
            </a:xfrm>
            <a:prstGeom prst="rect">
              <a:avLst/>
            </a:prstGeom>
          </p:spPr>
        </p:pic>
        <p:pic>
          <p:nvPicPr>
            <p:cNvPr id="76" name="Picture 75">
              <a:extLst>
                <a:ext uri="{FF2B5EF4-FFF2-40B4-BE49-F238E27FC236}">
                  <a16:creationId xmlns:a16="http://schemas.microsoft.com/office/drawing/2014/main" id="{83855C6F-0733-F84B-A9EE-C971FF72F599}"/>
                </a:ext>
              </a:extLst>
            </p:cNvPr>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305582" y="2546172"/>
              <a:ext cx="457200" cy="672353"/>
            </a:xfrm>
            <a:prstGeom prst="rect">
              <a:avLst/>
            </a:prstGeom>
          </p:spPr>
        </p:pic>
        <p:pic>
          <p:nvPicPr>
            <p:cNvPr id="77" name="Picture 76">
              <a:extLst>
                <a:ext uri="{FF2B5EF4-FFF2-40B4-BE49-F238E27FC236}">
                  <a16:creationId xmlns:a16="http://schemas.microsoft.com/office/drawing/2014/main" id="{DCAEDBBA-79B3-2F47-A16A-162455479FB8}"/>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9641127" y="2110193"/>
              <a:ext cx="411480" cy="748146"/>
            </a:xfrm>
            <a:prstGeom prst="rect">
              <a:avLst/>
            </a:prstGeom>
          </p:spPr>
        </p:pic>
        <p:pic>
          <p:nvPicPr>
            <p:cNvPr id="78" name="Picture 77">
              <a:extLst>
                <a:ext uri="{FF2B5EF4-FFF2-40B4-BE49-F238E27FC236}">
                  <a16:creationId xmlns:a16="http://schemas.microsoft.com/office/drawing/2014/main" id="{D4AE4A19-7110-0A45-B8EB-39944F34409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10295269" y="2052596"/>
              <a:ext cx="457200" cy="457200"/>
            </a:xfrm>
            <a:prstGeom prst="rect">
              <a:avLst/>
            </a:prstGeom>
          </p:spPr>
        </p:pic>
      </p:grpSp>
      <p:grpSp>
        <p:nvGrpSpPr>
          <p:cNvPr id="82" name="Group 81">
            <a:extLst>
              <a:ext uri="{FF2B5EF4-FFF2-40B4-BE49-F238E27FC236}">
                <a16:creationId xmlns:a16="http://schemas.microsoft.com/office/drawing/2014/main" id="{F9510BFA-54A8-0349-9DB6-9623036EFF62}"/>
              </a:ext>
            </a:extLst>
          </p:cNvPr>
          <p:cNvGrpSpPr/>
          <p:nvPr/>
        </p:nvGrpSpPr>
        <p:grpSpPr>
          <a:xfrm>
            <a:off x="383309" y="1156458"/>
            <a:ext cx="2682542" cy="1411479"/>
            <a:chOff x="531339" y="1924782"/>
            <a:chExt cx="3576723" cy="1881972"/>
          </a:xfrm>
        </p:grpSpPr>
        <p:grpSp>
          <p:nvGrpSpPr>
            <p:cNvPr id="40" name="Group 39">
              <a:extLst>
                <a:ext uri="{FF2B5EF4-FFF2-40B4-BE49-F238E27FC236}">
                  <a16:creationId xmlns:a16="http://schemas.microsoft.com/office/drawing/2014/main" id="{E2E5CE61-1022-1643-9222-0E39B19B9D0F}"/>
                </a:ext>
              </a:extLst>
            </p:cNvPr>
            <p:cNvGrpSpPr/>
            <p:nvPr/>
          </p:nvGrpSpPr>
          <p:grpSpPr>
            <a:xfrm>
              <a:off x="531339" y="1924782"/>
              <a:ext cx="3576723" cy="1881972"/>
              <a:chOff x="531339" y="1924842"/>
              <a:chExt cx="3576723" cy="1881972"/>
            </a:xfrm>
          </p:grpSpPr>
          <p:sp>
            <p:nvSpPr>
              <p:cNvPr id="41" name="Rectangle 40">
                <a:extLst>
                  <a:ext uri="{FF2B5EF4-FFF2-40B4-BE49-F238E27FC236}">
                    <a16:creationId xmlns:a16="http://schemas.microsoft.com/office/drawing/2014/main" id="{A6DFD345-8232-FD48-8285-B6CF9DE2F79B}"/>
                  </a:ext>
                </a:extLst>
              </p:cNvPr>
              <p:cNvSpPr/>
              <p:nvPr/>
            </p:nvSpPr>
            <p:spPr>
              <a:xfrm>
                <a:off x="531812" y="2610642"/>
                <a:ext cx="3576250" cy="1188720"/>
              </a:xfrm>
              <a:prstGeom prst="rect">
                <a:avLst/>
              </a:prstGeom>
              <a:solidFill>
                <a:schemeClr val="bg2"/>
              </a:solidFill>
              <a:ln>
                <a:solidFill>
                  <a:schemeClr val="bg2"/>
                </a:solidFill>
              </a:ln>
              <a:effectLst/>
            </p:spPr>
            <p:txBody>
              <a:bodyPr wrap="square" lIns="137160" tIns="102870" rIns="102870" bIns="102870" rtlCol="0" anchor="ctr">
                <a:noAutofit/>
              </a:bodyPr>
              <a:lstStyle/>
              <a:p>
                <a:pPr algn="ctr">
                  <a:lnSpc>
                    <a:spcPct val="90000"/>
                  </a:lnSpc>
                  <a:spcBef>
                    <a:spcPts val="450"/>
                  </a:spcBef>
                  <a:defRPr/>
                </a:pPr>
                <a:endParaRPr lang="en-US" sz="2100" dirty="0" err="1">
                  <a:solidFill>
                    <a:srgbClr val="FFFFFF"/>
                  </a:solidFill>
                  <a:latin typeface="Calibri"/>
                </a:endParaRPr>
              </a:p>
            </p:txBody>
          </p:sp>
          <p:sp>
            <p:nvSpPr>
              <p:cNvPr id="42" name="Rectangle 41">
                <a:extLst>
                  <a:ext uri="{FF2B5EF4-FFF2-40B4-BE49-F238E27FC236}">
                    <a16:creationId xmlns:a16="http://schemas.microsoft.com/office/drawing/2014/main" id="{F8649B77-3C54-DE43-8DA3-B9F711B4C3DF}"/>
                  </a:ext>
                </a:extLst>
              </p:cNvPr>
              <p:cNvSpPr/>
              <p:nvPr/>
            </p:nvSpPr>
            <p:spPr>
              <a:xfrm>
                <a:off x="531339" y="3314371"/>
                <a:ext cx="3576723" cy="492443"/>
              </a:xfrm>
              <a:prstGeom prst="rect">
                <a:avLst/>
              </a:prstGeom>
            </p:spPr>
            <p:txBody>
              <a:bodyPr wrap="square">
                <a:spAutoFit/>
              </a:bodyPr>
              <a:lstStyle/>
              <a:p>
                <a:pPr algn="ctr">
                  <a:defRPr/>
                </a:pPr>
                <a:r>
                  <a:rPr lang="en-US" sz="1800" b="1" dirty="0">
                    <a:solidFill>
                      <a:srgbClr val="58595B"/>
                    </a:solidFill>
                    <a:latin typeface="Calibri"/>
                  </a:rPr>
                  <a:t>Open Source Engine</a:t>
                </a:r>
              </a:p>
            </p:txBody>
          </p:sp>
          <p:sp>
            <p:nvSpPr>
              <p:cNvPr id="43" name="Rounded Rectangle 42">
                <a:extLst>
                  <a:ext uri="{FF2B5EF4-FFF2-40B4-BE49-F238E27FC236}">
                    <a16:creationId xmlns:a16="http://schemas.microsoft.com/office/drawing/2014/main" id="{D3C138F3-DDE5-FF49-93B5-7A925E2AA10A}"/>
                  </a:ext>
                </a:extLst>
              </p:cNvPr>
              <p:cNvSpPr>
                <a:spLocks/>
              </p:cNvSpPr>
              <p:nvPr/>
            </p:nvSpPr>
            <p:spPr>
              <a:xfrm>
                <a:off x="1164590" y="1924842"/>
                <a:ext cx="2286000" cy="1371600"/>
              </a:xfrm>
              <a:prstGeom prst="round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defRPr/>
                </a:pPr>
                <a:endParaRPr lang="en-US" sz="2100">
                  <a:solidFill>
                    <a:srgbClr val="FFFFFF"/>
                  </a:solidFill>
                  <a:latin typeface="Calibri"/>
                </a:endParaRPr>
              </a:p>
            </p:txBody>
          </p:sp>
        </p:grpSp>
        <p:pic>
          <p:nvPicPr>
            <p:cNvPr id="81" name="Shape 20" descr="fn-cropped.png">
              <a:extLst>
                <a:ext uri="{FF2B5EF4-FFF2-40B4-BE49-F238E27FC236}">
                  <a16:creationId xmlns:a16="http://schemas.microsoft.com/office/drawing/2014/main" id="{164B14E4-EC28-014B-9F67-09054B692862}"/>
                </a:ext>
              </a:extLst>
            </p:cNvPr>
            <p:cNvPicPr preferRelativeResize="0"/>
            <p:nvPr/>
          </p:nvPicPr>
          <p:blipFill>
            <a:blip r:embed="rId8" cstate="screen">
              <a:alphaModFix/>
              <a:extLst>
                <a:ext uri="{28A0092B-C50C-407E-A947-70E740481C1C}">
                  <a14:useLocalDpi xmlns:a14="http://schemas.microsoft.com/office/drawing/2010/main"/>
                </a:ext>
              </a:extLst>
            </a:blip>
            <a:stretch>
              <a:fillRect/>
            </a:stretch>
          </p:blipFill>
          <p:spPr>
            <a:xfrm>
              <a:off x="1750570" y="2361137"/>
              <a:ext cx="1114040" cy="463032"/>
            </a:xfrm>
            <a:prstGeom prst="rect">
              <a:avLst/>
            </a:prstGeom>
            <a:noFill/>
            <a:ln>
              <a:noFill/>
            </a:ln>
          </p:spPr>
        </p:pic>
      </p:grpSp>
      <p:grpSp>
        <p:nvGrpSpPr>
          <p:cNvPr id="88" name="Group 87">
            <a:extLst>
              <a:ext uri="{FF2B5EF4-FFF2-40B4-BE49-F238E27FC236}">
                <a16:creationId xmlns:a16="http://schemas.microsoft.com/office/drawing/2014/main" id="{76186B87-978D-5B43-879F-022E5E66CC14}"/>
              </a:ext>
            </a:extLst>
          </p:cNvPr>
          <p:cNvGrpSpPr/>
          <p:nvPr/>
        </p:nvGrpSpPr>
        <p:grpSpPr>
          <a:xfrm>
            <a:off x="383309" y="2850008"/>
            <a:ext cx="2682542" cy="1411479"/>
            <a:chOff x="531339" y="4166015"/>
            <a:chExt cx="3576723" cy="1881972"/>
          </a:xfrm>
        </p:grpSpPr>
        <p:grpSp>
          <p:nvGrpSpPr>
            <p:cNvPr id="31" name="Group 30">
              <a:extLst>
                <a:ext uri="{FF2B5EF4-FFF2-40B4-BE49-F238E27FC236}">
                  <a16:creationId xmlns:a16="http://schemas.microsoft.com/office/drawing/2014/main" id="{88AAC74F-7F5D-954C-A791-BFF1D8A34CFC}"/>
                </a:ext>
              </a:extLst>
            </p:cNvPr>
            <p:cNvGrpSpPr/>
            <p:nvPr/>
          </p:nvGrpSpPr>
          <p:grpSpPr>
            <a:xfrm>
              <a:off x="531339" y="4166015"/>
              <a:ext cx="3576723" cy="1881972"/>
              <a:chOff x="531339" y="1924842"/>
              <a:chExt cx="3576723" cy="1881972"/>
            </a:xfrm>
          </p:grpSpPr>
          <p:sp>
            <p:nvSpPr>
              <p:cNvPr id="13" name="Rectangle 12">
                <a:extLst>
                  <a:ext uri="{FF2B5EF4-FFF2-40B4-BE49-F238E27FC236}">
                    <a16:creationId xmlns:a16="http://schemas.microsoft.com/office/drawing/2014/main" id="{B36660B2-A77B-584D-BC03-9B71B775885D}"/>
                  </a:ext>
                </a:extLst>
              </p:cNvPr>
              <p:cNvSpPr/>
              <p:nvPr/>
            </p:nvSpPr>
            <p:spPr>
              <a:xfrm>
                <a:off x="531812" y="2610642"/>
                <a:ext cx="3576250" cy="1188720"/>
              </a:xfrm>
              <a:prstGeom prst="rect">
                <a:avLst/>
              </a:prstGeom>
              <a:solidFill>
                <a:schemeClr val="bg2"/>
              </a:solidFill>
              <a:ln>
                <a:solidFill>
                  <a:schemeClr val="bg2"/>
                </a:solidFill>
              </a:ln>
              <a:effectLst/>
            </p:spPr>
            <p:txBody>
              <a:bodyPr wrap="square" lIns="137160" tIns="102870" rIns="102870" bIns="102870" rtlCol="0" anchor="ctr">
                <a:noAutofit/>
              </a:bodyPr>
              <a:lstStyle/>
              <a:p>
                <a:pPr algn="ctr">
                  <a:lnSpc>
                    <a:spcPct val="90000"/>
                  </a:lnSpc>
                  <a:spcBef>
                    <a:spcPts val="450"/>
                  </a:spcBef>
                  <a:defRPr/>
                </a:pPr>
                <a:endParaRPr lang="en-US" sz="2100" dirty="0" err="1">
                  <a:solidFill>
                    <a:srgbClr val="FFFFFF"/>
                  </a:solidFill>
                  <a:latin typeface="Calibri"/>
                </a:endParaRPr>
              </a:p>
            </p:txBody>
          </p:sp>
          <p:sp>
            <p:nvSpPr>
              <p:cNvPr id="17" name="Rectangle 16">
                <a:extLst>
                  <a:ext uri="{FF2B5EF4-FFF2-40B4-BE49-F238E27FC236}">
                    <a16:creationId xmlns:a16="http://schemas.microsoft.com/office/drawing/2014/main" id="{6EA2CB04-2341-F041-928A-7BE2990A53C2}"/>
                  </a:ext>
                </a:extLst>
              </p:cNvPr>
              <p:cNvSpPr/>
              <p:nvPr/>
            </p:nvSpPr>
            <p:spPr>
              <a:xfrm>
                <a:off x="531339" y="3314371"/>
                <a:ext cx="3576723" cy="492443"/>
              </a:xfrm>
              <a:prstGeom prst="rect">
                <a:avLst/>
              </a:prstGeom>
            </p:spPr>
            <p:txBody>
              <a:bodyPr wrap="square">
                <a:spAutoFit/>
              </a:bodyPr>
              <a:lstStyle/>
              <a:p>
                <a:pPr algn="ctr">
                  <a:defRPr/>
                </a:pPr>
                <a:r>
                  <a:rPr lang="en-US" sz="1800" b="1" dirty="0">
                    <a:solidFill>
                      <a:srgbClr val="58595B"/>
                    </a:solidFill>
                    <a:latin typeface="Calibri"/>
                  </a:rPr>
                  <a:t>Oracle Cloud Triggers</a:t>
                </a:r>
              </a:p>
            </p:txBody>
          </p:sp>
          <p:sp>
            <p:nvSpPr>
              <p:cNvPr id="14" name="Rounded Rectangle 13">
                <a:extLst>
                  <a:ext uri="{FF2B5EF4-FFF2-40B4-BE49-F238E27FC236}">
                    <a16:creationId xmlns:a16="http://schemas.microsoft.com/office/drawing/2014/main" id="{EC011417-1419-B545-9F59-260D8CD300F9}"/>
                  </a:ext>
                </a:extLst>
              </p:cNvPr>
              <p:cNvSpPr>
                <a:spLocks/>
              </p:cNvSpPr>
              <p:nvPr/>
            </p:nvSpPr>
            <p:spPr>
              <a:xfrm>
                <a:off x="1164590" y="1924842"/>
                <a:ext cx="2286000" cy="1371600"/>
              </a:xfrm>
              <a:prstGeom prst="round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defRPr/>
                </a:pPr>
                <a:endParaRPr lang="en-US" sz="2100">
                  <a:solidFill>
                    <a:srgbClr val="FFFFFF"/>
                  </a:solidFill>
                  <a:latin typeface="Calibri"/>
                </a:endParaRPr>
              </a:p>
            </p:txBody>
          </p:sp>
        </p:grpSp>
        <p:sp>
          <p:nvSpPr>
            <p:cNvPr id="83" name="Rectangle 82">
              <a:extLst>
                <a:ext uri="{FF2B5EF4-FFF2-40B4-BE49-F238E27FC236}">
                  <a16:creationId xmlns:a16="http://schemas.microsoft.com/office/drawing/2014/main" id="{677B599F-5BA5-B74D-96F9-26EA73B380A3}"/>
                </a:ext>
              </a:extLst>
            </p:cNvPr>
            <p:cNvSpPr/>
            <p:nvPr/>
          </p:nvSpPr>
          <p:spPr>
            <a:xfrm>
              <a:off x="1164590" y="4582311"/>
              <a:ext cx="868613" cy="400109"/>
            </a:xfrm>
            <a:prstGeom prst="rect">
              <a:avLst/>
            </a:prstGeom>
          </p:spPr>
          <p:txBody>
            <a:bodyPr wrap="none">
              <a:spAutoFit/>
            </a:bodyPr>
            <a:lstStyle/>
            <a:p>
              <a:pPr>
                <a:defRPr/>
              </a:pPr>
              <a:r>
                <a:rPr lang="en-US" b="1" dirty="0">
                  <a:solidFill>
                    <a:srgbClr val="58595B"/>
                  </a:solidFill>
                  <a:latin typeface="Calibri"/>
                </a:rPr>
                <a:t>Events</a:t>
              </a:r>
            </a:p>
          </p:txBody>
        </p:sp>
        <p:sp>
          <p:nvSpPr>
            <p:cNvPr id="84" name="Rectangle 83">
              <a:extLst>
                <a:ext uri="{FF2B5EF4-FFF2-40B4-BE49-F238E27FC236}">
                  <a16:creationId xmlns:a16="http://schemas.microsoft.com/office/drawing/2014/main" id="{7E845858-2DC7-CD47-8E5C-6F60FE718F30}"/>
                </a:ext>
              </a:extLst>
            </p:cNvPr>
            <p:cNvSpPr/>
            <p:nvPr/>
          </p:nvSpPr>
          <p:spPr>
            <a:xfrm>
              <a:off x="2318142" y="4239874"/>
              <a:ext cx="742768" cy="400109"/>
            </a:xfrm>
            <a:prstGeom prst="rect">
              <a:avLst/>
            </a:prstGeom>
          </p:spPr>
          <p:txBody>
            <a:bodyPr wrap="none">
              <a:spAutoFit/>
            </a:bodyPr>
            <a:lstStyle/>
            <a:p>
              <a:pPr>
                <a:defRPr/>
              </a:pPr>
              <a:r>
                <a:rPr lang="en-US" b="1" dirty="0">
                  <a:solidFill>
                    <a:srgbClr val="58595B"/>
                  </a:solidFill>
                  <a:latin typeface="Calibri"/>
                </a:rPr>
                <a:t>HTTP</a:t>
              </a:r>
            </a:p>
          </p:txBody>
        </p:sp>
        <p:sp>
          <p:nvSpPr>
            <p:cNvPr id="85" name="Rectangle 84">
              <a:extLst>
                <a:ext uri="{FF2B5EF4-FFF2-40B4-BE49-F238E27FC236}">
                  <a16:creationId xmlns:a16="http://schemas.microsoft.com/office/drawing/2014/main" id="{60C96F9D-2C2B-1747-B904-C6F9CDFC6217}"/>
                </a:ext>
              </a:extLst>
            </p:cNvPr>
            <p:cNvSpPr/>
            <p:nvPr/>
          </p:nvSpPr>
          <p:spPr>
            <a:xfrm>
              <a:off x="1591464" y="5054410"/>
              <a:ext cx="801929" cy="400109"/>
            </a:xfrm>
            <a:prstGeom prst="rect">
              <a:avLst/>
            </a:prstGeom>
          </p:spPr>
          <p:txBody>
            <a:bodyPr wrap="none">
              <a:spAutoFit/>
            </a:bodyPr>
            <a:lstStyle/>
            <a:p>
              <a:pPr>
                <a:defRPr/>
              </a:pPr>
              <a:r>
                <a:rPr lang="en-US" b="1" dirty="0">
                  <a:solidFill>
                    <a:srgbClr val="58595B"/>
                  </a:solidFill>
                  <a:latin typeface="Calibri"/>
                </a:rPr>
                <a:t>Timer</a:t>
              </a:r>
            </a:p>
          </p:txBody>
        </p:sp>
        <p:sp>
          <p:nvSpPr>
            <p:cNvPr id="86" name="Rectangle 85">
              <a:extLst>
                <a:ext uri="{FF2B5EF4-FFF2-40B4-BE49-F238E27FC236}">
                  <a16:creationId xmlns:a16="http://schemas.microsoft.com/office/drawing/2014/main" id="{A765663E-8700-9940-BEC3-7A65647CD104}"/>
                </a:ext>
              </a:extLst>
            </p:cNvPr>
            <p:cNvSpPr/>
            <p:nvPr/>
          </p:nvSpPr>
          <p:spPr>
            <a:xfrm>
              <a:off x="2462943" y="4779530"/>
              <a:ext cx="1021647" cy="400109"/>
            </a:xfrm>
            <a:prstGeom prst="rect">
              <a:avLst/>
            </a:prstGeom>
          </p:spPr>
          <p:txBody>
            <a:bodyPr wrap="none">
              <a:spAutoFit/>
            </a:bodyPr>
            <a:lstStyle/>
            <a:p>
              <a:pPr>
                <a:defRPr/>
              </a:pPr>
              <a:r>
                <a:rPr lang="en-US" b="1" dirty="0">
                  <a:solidFill>
                    <a:srgbClr val="58595B"/>
                  </a:solidFill>
                  <a:latin typeface="Calibri"/>
                </a:rPr>
                <a:t>Streams</a:t>
              </a:r>
            </a:p>
          </p:txBody>
        </p:sp>
        <p:sp>
          <p:nvSpPr>
            <p:cNvPr id="87" name="Lightning Bolt 86">
              <a:extLst>
                <a:ext uri="{FF2B5EF4-FFF2-40B4-BE49-F238E27FC236}">
                  <a16:creationId xmlns:a16="http://schemas.microsoft.com/office/drawing/2014/main" id="{53149CA9-7817-CA4C-A19E-39EEFDDFD778}"/>
                </a:ext>
              </a:extLst>
            </p:cNvPr>
            <p:cNvSpPr>
              <a:spLocks/>
            </p:cNvSpPr>
            <p:nvPr/>
          </p:nvSpPr>
          <p:spPr bwMode="gray">
            <a:xfrm>
              <a:off x="1887093" y="4326802"/>
              <a:ext cx="640080" cy="914400"/>
            </a:xfrm>
            <a:prstGeom prst="lightningBolt">
              <a:avLst/>
            </a:prstGeom>
            <a:solidFill>
              <a:schemeClr val="accent2"/>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defRPr/>
              </a:pPr>
              <a:endParaRPr lang="en-US" dirty="0">
                <a:solidFill>
                  <a:srgbClr val="FFFFFF"/>
                </a:solidFill>
                <a:latin typeface="Calibri"/>
              </a:endParaRPr>
            </a:p>
          </p:txBody>
        </p:sp>
      </p:grpSp>
      <p:grpSp>
        <p:nvGrpSpPr>
          <p:cNvPr id="95" name="Group 94">
            <a:extLst>
              <a:ext uri="{FF2B5EF4-FFF2-40B4-BE49-F238E27FC236}">
                <a16:creationId xmlns:a16="http://schemas.microsoft.com/office/drawing/2014/main" id="{F59982F7-005A-3C49-850C-3CEA3B1F2730}"/>
              </a:ext>
            </a:extLst>
          </p:cNvPr>
          <p:cNvGrpSpPr/>
          <p:nvPr/>
        </p:nvGrpSpPr>
        <p:grpSpPr>
          <a:xfrm>
            <a:off x="3207038" y="1156458"/>
            <a:ext cx="2682188" cy="1411479"/>
            <a:chOff x="4296312" y="1924782"/>
            <a:chExt cx="3576250" cy="1881972"/>
          </a:xfrm>
        </p:grpSpPr>
        <p:grpSp>
          <p:nvGrpSpPr>
            <p:cNvPr id="44" name="Group 43">
              <a:extLst>
                <a:ext uri="{FF2B5EF4-FFF2-40B4-BE49-F238E27FC236}">
                  <a16:creationId xmlns:a16="http://schemas.microsoft.com/office/drawing/2014/main" id="{7ED573D5-6961-8E49-9720-C4B33605A7AF}"/>
                </a:ext>
              </a:extLst>
            </p:cNvPr>
            <p:cNvGrpSpPr/>
            <p:nvPr/>
          </p:nvGrpSpPr>
          <p:grpSpPr>
            <a:xfrm>
              <a:off x="4296312" y="1924782"/>
              <a:ext cx="3576250" cy="1881972"/>
              <a:chOff x="531812" y="1924842"/>
              <a:chExt cx="3576250" cy="1881972"/>
            </a:xfrm>
          </p:grpSpPr>
          <p:sp>
            <p:nvSpPr>
              <p:cNvPr id="45" name="Rectangle 44">
                <a:extLst>
                  <a:ext uri="{FF2B5EF4-FFF2-40B4-BE49-F238E27FC236}">
                    <a16:creationId xmlns:a16="http://schemas.microsoft.com/office/drawing/2014/main" id="{4E62E7BC-38B2-FB4D-9D3A-9FB78898D472}"/>
                  </a:ext>
                </a:extLst>
              </p:cNvPr>
              <p:cNvSpPr/>
              <p:nvPr/>
            </p:nvSpPr>
            <p:spPr>
              <a:xfrm>
                <a:off x="531812" y="2610642"/>
                <a:ext cx="3576250" cy="1188720"/>
              </a:xfrm>
              <a:prstGeom prst="rect">
                <a:avLst/>
              </a:prstGeom>
              <a:solidFill>
                <a:schemeClr val="bg2"/>
              </a:solidFill>
              <a:ln>
                <a:solidFill>
                  <a:schemeClr val="bg2"/>
                </a:solidFill>
              </a:ln>
              <a:effectLst/>
            </p:spPr>
            <p:txBody>
              <a:bodyPr wrap="square" lIns="137160" tIns="102870" rIns="102870" bIns="102870" rtlCol="0" anchor="ctr">
                <a:noAutofit/>
              </a:bodyPr>
              <a:lstStyle/>
              <a:p>
                <a:pPr algn="ctr">
                  <a:lnSpc>
                    <a:spcPct val="90000"/>
                  </a:lnSpc>
                  <a:spcBef>
                    <a:spcPts val="450"/>
                  </a:spcBef>
                  <a:defRPr/>
                </a:pPr>
                <a:endParaRPr lang="en-US" sz="2100" dirty="0" err="1">
                  <a:solidFill>
                    <a:srgbClr val="FFFFFF"/>
                  </a:solidFill>
                  <a:latin typeface="Calibri"/>
                </a:endParaRPr>
              </a:p>
            </p:txBody>
          </p:sp>
          <p:sp>
            <p:nvSpPr>
              <p:cNvPr id="46" name="Rectangle 45">
                <a:extLst>
                  <a:ext uri="{FF2B5EF4-FFF2-40B4-BE49-F238E27FC236}">
                    <a16:creationId xmlns:a16="http://schemas.microsoft.com/office/drawing/2014/main" id="{438ADBF3-BA08-D84A-B5BE-D975C3F5AE74}"/>
                  </a:ext>
                </a:extLst>
              </p:cNvPr>
              <p:cNvSpPr/>
              <p:nvPr/>
            </p:nvSpPr>
            <p:spPr>
              <a:xfrm>
                <a:off x="542991" y="3314371"/>
                <a:ext cx="3565071" cy="492443"/>
              </a:xfrm>
              <a:prstGeom prst="rect">
                <a:avLst/>
              </a:prstGeom>
            </p:spPr>
            <p:txBody>
              <a:bodyPr wrap="square">
                <a:spAutoFit/>
              </a:bodyPr>
              <a:lstStyle/>
              <a:p>
                <a:pPr algn="ctr">
                  <a:defRPr/>
                </a:pPr>
                <a:r>
                  <a:rPr lang="en-US" sz="1800" b="1" dirty="0">
                    <a:solidFill>
                      <a:srgbClr val="58595B"/>
                    </a:solidFill>
                    <a:latin typeface="Calibri"/>
                  </a:rPr>
                  <a:t>Container Native</a:t>
                </a:r>
              </a:p>
            </p:txBody>
          </p:sp>
          <p:sp>
            <p:nvSpPr>
              <p:cNvPr id="47" name="Rounded Rectangle 46">
                <a:extLst>
                  <a:ext uri="{FF2B5EF4-FFF2-40B4-BE49-F238E27FC236}">
                    <a16:creationId xmlns:a16="http://schemas.microsoft.com/office/drawing/2014/main" id="{E2B0FE93-5B68-B143-8662-965D89432916}"/>
                  </a:ext>
                </a:extLst>
              </p:cNvPr>
              <p:cNvSpPr>
                <a:spLocks/>
              </p:cNvSpPr>
              <p:nvPr/>
            </p:nvSpPr>
            <p:spPr>
              <a:xfrm>
                <a:off x="1164590" y="1924842"/>
                <a:ext cx="2286000" cy="1371600"/>
              </a:xfrm>
              <a:prstGeom prst="round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defRPr/>
                </a:pPr>
                <a:endParaRPr lang="en-US" sz="2100">
                  <a:solidFill>
                    <a:srgbClr val="FFFFFF"/>
                  </a:solidFill>
                  <a:latin typeface="Calibri"/>
                </a:endParaRPr>
              </a:p>
            </p:txBody>
          </p:sp>
        </p:grpSp>
        <p:pic>
          <p:nvPicPr>
            <p:cNvPr id="92" name="Picture 17">
              <a:extLst>
                <a:ext uri="{FF2B5EF4-FFF2-40B4-BE49-F238E27FC236}">
                  <a16:creationId xmlns:a16="http://schemas.microsoft.com/office/drawing/2014/main" id="{7E889501-F0BC-C245-B1F0-4FE0867A7AC5}"/>
                </a:ext>
              </a:extLst>
            </p:cNvPr>
            <p:cNvPicPr>
              <a:picLocks noChangeAspect="1"/>
            </p:cNvPicPr>
            <p:nvPr/>
          </p:nvPicPr>
          <p:blipFill>
            <a:blip r:embed="rId9" cstate="screen">
              <a:extLst>
                <a:ext uri="{28A0092B-C50C-407E-A947-70E740481C1C}">
                  <a14:useLocalDpi xmlns:a14="http://schemas.microsoft.com/office/drawing/2010/main"/>
                </a:ext>
              </a:extLst>
            </a:blip>
            <a:srcRect/>
            <a:stretch>
              <a:fillRect/>
            </a:stretch>
          </p:blipFill>
          <p:spPr bwMode="auto">
            <a:xfrm>
              <a:off x="5205396" y="2260562"/>
              <a:ext cx="759311" cy="64008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93" name="Picture 36">
              <a:extLst>
                <a:ext uri="{FF2B5EF4-FFF2-40B4-BE49-F238E27FC236}">
                  <a16:creationId xmlns:a16="http://schemas.microsoft.com/office/drawing/2014/main" id="{0A3DA6EB-A889-974D-A1AD-006481399E3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bwMode="auto">
            <a:xfrm flipH="1">
              <a:off x="6219687" y="2227036"/>
              <a:ext cx="717732" cy="7177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grpSp>
        <p:nvGrpSpPr>
          <p:cNvPr id="107" name="Group 106">
            <a:extLst>
              <a:ext uri="{FF2B5EF4-FFF2-40B4-BE49-F238E27FC236}">
                <a16:creationId xmlns:a16="http://schemas.microsoft.com/office/drawing/2014/main" id="{6ABE19EC-A4C1-E14C-9937-397CBD09555B}"/>
              </a:ext>
            </a:extLst>
          </p:cNvPr>
          <p:cNvGrpSpPr/>
          <p:nvPr/>
        </p:nvGrpSpPr>
        <p:grpSpPr>
          <a:xfrm>
            <a:off x="6038797" y="2850008"/>
            <a:ext cx="2682188" cy="1411479"/>
            <a:chOff x="8071991" y="4166015"/>
            <a:chExt cx="3576250" cy="1881972"/>
          </a:xfrm>
        </p:grpSpPr>
        <p:grpSp>
          <p:nvGrpSpPr>
            <p:cNvPr id="36" name="Group 35">
              <a:extLst>
                <a:ext uri="{FF2B5EF4-FFF2-40B4-BE49-F238E27FC236}">
                  <a16:creationId xmlns:a16="http://schemas.microsoft.com/office/drawing/2014/main" id="{86088430-77C2-6149-8D59-5ED68142C30A}"/>
                </a:ext>
              </a:extLst>
            </p:cNvPr>
            <p:cNvGrpSpPr/>
            <p:nvPr/>
          </p:nvGrpSpPr>
          <p:grpSpPr>
            <a:xfrm>
              <a:off x="8071991" y="4166015"/>
              <a:ext cx="3576250" cy="1881972"/>
              <a:chOff x="542992" y="1924842"/>
              <a:chExt cx="3576250" cy="1881972"/>
            </a:xfrm>
          </p:grpSpPr>
          <p:sp>
            <p:nvSpPr>
              <p:cNvPr id="37" name="Rectangle 36">
                <a:extLst>
                  <a:ext uri="{FF2B5EF4-FFF2-40B4-BE49-F238E27FC236}">
                    <a16:creationId xmlns:a16="http://schemas.microsoft.com/office/drawing/2014/main" id="{745AFB5D-171C-CA40-A208-F26EA01A6F14}"/>
                  </a:ext>
                </a:extLst>
              </p:cNvPr>
              <p:cNvSpPr/>
              <p:nvPr/>
            </p:nvSpPr>
            <p:spPr>
              <a:xfrm>
                <a:off x="542992" y="2610642"/>
                <a:ext cx="3576250" cy="1188720"/>
              </a:xfrm>
              <a:prstGeom prst="rect">
                <a:avLst/>
              </a:prstGeom>
              <a:solidFill>
                <a:schemeClr val="bg2"/>
              </a:solidFill>
              <a:ln>
                <a:solidFill>
                  <a:schemeClr val="bg2"/>
                </a:solidFill>
              </a:ln>
              <a:effectLst/>
            </p:spPr>
            <p:txBody>
              <a:bodyPr wrap="square" lIns="137160" tIns="102870" rIns="102870" bIns="102870" rtlCol="0" anchor="ctr">
                <a:noAutofit/>
              </a:bodyPr>
              <a:lstStyle/>
              <a:p>
                <a:pPr algn="ctr">
                  <a:lnSpc>
                    <a:spcPct val="90000"/>
                  </a:lnSpc>
                  <a:spcBef>
                    <a:spcPts val="450"/>
                  </a:spcBef>
                  <a:defRPr/>
                </a:pPr>
                <a:endParaRPr lang="en-US" sz="2100" dirty="0" err="1">
                  <a:solidFill>
                    <a:srgbClr val="FFFFFF"/>
                  </a:solidFill>
                  <a:latin typeface="Calibri"/>
                </a:endParaRPr>
              </a:p>
            </p:txBody>
          </p:sp>
          <p:sp>
            <p:nvSpPr>
              <p:cNvPr id="38" name="Rectangle 37">
                <a:extLst>
                  <a:ext uri="{FF2B5EF4-FFF2-40B4-BE49-F238E27FC236}">
                    <a16:creationId xmlns:a16="http://schemas.microsoft.com/office/drawing/2014/main" id="{0BA50C33-A7B9-644C-B377-38E6A692A443}"/>
                  </a:ext>
                </a:extLst>
              </p:cNvPr>
              <p:cNvSpPr/>
              <p:nvPr/>
            </p:nvSpPr>
            <p:spPr>
              <a:xfrm>
                <a:off x="543465" y="3314371"/>
                <a:ext cx="3575303" cy="492443"/>
              </a:xfrm>
              <a:prstGeom prst="rect">
                <a:avLst/>
              </a:prstGeom>
            </p:spPr>
            <p:txBody>
              <a:bodyPr wrap="square">
                <a:spAutoFit/>
              </a:bodyPr>
              <a:lstStyle/>
              <a:p>
                <a:pPr algn="ctr">
                  <a:defRPr/>
                </a:pPr>
                <a:r>
                  <a:rPr lang="en-US" sz="1800" b="1" dirty="0">
                    <a:solidFill>
                      <a:srgbClr val="58595B"/>
                    </a:solidFill>
                    <a:latin typeface="Calibri"/>
                  </a:rPr>
                  <a:t>Advanced Diagnostics</a:t>
                </a:r>
              </a:p>
            </p:txBody>
          </p:sp>
          <p:sp>
            <p:nvSpPr>
              <p:cNvPr id="39" name="Rounded Rectangle 38">
                <a:extLst>
                  <a:ext uri="{FF2B5EF4-FFF2-40B4-BE49-F238E27FC236}">
                    <a16:creationId xmlns:a16="http://schemas.microsoft.com/office/drawing/2014/main" id="{8B9295E8-3BBA-E342-9F94-D92C94B8E4B8}"/>
                  </a:ext>
                </a:extLst>
              </p:cNvPr>
              <p:cNvSpPr>
                <a:spLocks/>
              </p:cNvSpPr>
              <p:nvPr/>
            </p:nvSpPr>
            <p:spPr>
              <a:xfrm>
                <a:off x="1188117" y="1924842"/>
                <a:ext cx="2286000" cy="1371600"/>
              </a:xfrm>
              <a:prstGeom prst="round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defRPr/>
                </a:pPr>
                <a:endParaRPr lang="en-US" sz="2100">
                  <a:solidFill>
                    <a:srgbClr val="FFFFFF"/>
                  </a:solidFill>
                  <a:latin typeface="Calibri"/>
                </a:endParaRPr>
              </a:p>
            </p:txBody>
          </p:sp>
        </p:grpSp>
        <p:pic>
          <p:nvPicPr>
            <p:cNvPr id="96" name="Picture 95">
              <a:extLst>
                <a:ext uri="{FF2B5EF4-FFF2-40B4-BE49-F238E27FC236}">
                  <a16:creationId xmlns:a16="http://schemas.microsoft.com/office/drawing/2014/main" id="{E87900D1-CFBE-554E-A813-37A387C654BC}"/>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10060801" y="4257802"/>
              <a:ext cx="457200" cy="457200"/>
            </a:xfrm>
            <a:prstGeom prst="rect">
              <a:avLst/>
            </a:prstGeom>
          </p:spPr>
        </p:pic>
        <p:pic>
          <p:nvPicPr>
            <p:cNvPr id="99" name="Picture 98">
              <a:extLst>
                <a:ext uri="{FF2B5EF4-FFF2-40B4-BE49-F238E27FC236}">
                  <a16:creationId xmlns:a16="http://schemas.microsoft.com/office/drawing/2014/main" id="{91A7873C-BAC7-0044-9BC0-2CA78BFE51F7}"/>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9521801" y="4851815"/>
              <a:ext cx="768404" cy="457200"/>
            </a:xfrm>
            <a:prstGeom prst="rect">
              <a:avLst/>
            </a:prstGeom>
          </p:spPr>
        </p:pic>
        <p:pic>
          <p:nvPicPr>
            <p:cNvPr id="100" name="Picture 99">
              <a:extLst>
                <a:ext uri="{FF2B5EF4-FFF2-40B4-BE49-F238E27FC236}">
                  <a16:creationId xmlns:a16="http://schemas.microsoft.com/office/drawing/2014/main" id="{C48253AF-D263-7248-A982-68014CF5F62D}"/>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8899253" y="4937753"/>
              <a:ext cx="457200" cy="457200"/>
            </a:xfrm>
            <a:prstGeom prst="rect">
              <a:avLst/>
            </a:prstGeom>
          </p:spPr>
        </p:pic>
        <p:pic>
          <p:nvPicPr>
            <p:cNvPr id="101" name="Picture 100">
              <a:extLst>
                <a:ext uri="{FF2B5EF4-FFF2-40B4-BE49-F238E27FC236}">
                  <a16:creationId xmlns:a16="http://schemas.microsoft.com/office/drawing/2014/main" id="{9FF51A85-5AE6-E146-AF32-DF1AA46184F6}"/>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9190508" y="4239873"/>
              <a:ext cx="647329" cy="627411"/>
            </a:xfrm>
            <a:prstGeom prst="rect">
              <a:avLst/>
            </a:prstGeom>
          </p:spPr>
        </p:pic>
        <p:pic>
          <p:nvPicPr>
            <p:cNvPr id="102" name="Picture 101">
              <a:extLst>
                <a:ext uri="{FF2B5EF4-FFF2-40B4-BE49-F238E27FC236}">
                  <a16:creationId xmlns:a16="http://schemas.microsoft.com/office/drawing/2014/main" id="{2B2B33AE-510C-EF42-B30F-DB941934574C}"/>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10419696" y="4863240"/>
              <a:ext cx="502920" cy="502920"/>
            </a:xfrm>
            <a:prstGeom prst="rect">
              <a:avLst/>
            </a:prstGeom>
          </p:spPr>
        </p:pic>
      </p:grpSp>
      <p:grpSp>
        <p:nvGrpSpPr>
          <p:cNvPr id="106" name="Group 105">
            <a:extLst>
              <a:ext uri="{FF2B5EF4-FFF2-40B4-BE49-F238E27FC236}">
                <a16:creationId xmlns:a16="http://schemas.microsoft.com/office/drawing/2014/main" id="{949FA049-7081-1D44-98F4-9EC34522FF1D}"/>
              </a:ext>
            </a:extLst>
          </p:cNvPr>
          <p:cNvGrpSpPr/>
          <p:nvPr/>
        </p:nvGrpSpPr>
        <p:grpSpPr>
          <a:xfrm>
            <a:off x="3207038" y="2835460"/>
            <a:ext cx="2682188" cy="1426027"/>
            <a:chOff x="4296312" y="4146618"/>
            <a:chExt cx="3576250" cy="1901369"/>
          </a:xfrm>
        </p:grpSpPr>
        <p:grpSp>
          <p:nvGrpSpPr>
            <p:cNvPr id="32" name="Group 31">
              <a:extLst>
                <a:ext uri="{FF2B5EF4-FFF2-40B4-BE49-F238E27FC236}">
                  <a16:creationId xmlns:a16="http://schemas.microsoft.com/office/drawing/2014/main" id="{183F762C-2D19-9647-A6E1-7599E0642D8E}"/>
                </a:ext>
              </a:extLst>
            </p:cNvPr>
            <p:cNvGrpSpPr/>
            <p:nvPr/>
          </p:nvGrpSpPr>
          <p:grpSpPr>
            <a:xfrm>
              <a:off x="4296312" y="4166015"/>
              <a:ext cx="3576250" cy="1881972"/>
              <a:chOff x="531812" y="1924842"/>
              <a:chExt cx="3576250" cy="1881972"/>
            </a:xfrm>
          </p:grpSpPr>
          <p:sp>
            <p:nvSpPr>
              <p:cNvPr id="33" name="Rectangle 32">
                <a:extLst>
                  <a:ext uri="{FF2B5EF4-FFF2-40B4-BE49-F238E27FC236}">
                    <a16:creationId xmlns:a16="http://schemas.microsoft.com/office/drawing/2014/main" id="{F9727C99-4459-6C47-9589-EE8D67CCD1C6}"/>
                  </a:ext>
                </a:extLst>
              </p:cNvPr>
              <p:cNvSpPr/>
              <p:nvPr/>
            </p:nvSpPr>
            <p:spPr>
              <a:xfrm>
                <a:off x="531812" y="2610642"/>
                <a:ext cx="3576250" cy="1188720"/>
              </a:xfrm>
              <a:prstGeom prst="rect">
                <a:avLst/>
              </a:prstGeom>
              <a:solidFill>
                <a:schemeClr val="bg2"/>
              </a:solidFill>
              <a:ln>
                <a:solidFill>
                  <a:schemeClr val="bg2"/>
                </a:solidFill>
              </a:ln>
              <a:effectLst/>
            </p:spPr>
            <p:txBody>
              <a:bodyPr wrap="square" lIns="137160" tIns="102870" rIns="102870" bIns="102870" rtlCol="0" anchor="ctr">
                <a:noAutofit/>
              </a:bodyPr>
              <a:lstStyle/>
              <a:p>
                <a:pPr algn="ctr">
                  <a:lnSpc>
                    <a:spcPct val="90000"/>
                  </a:lnSpc>
                  <a:spcBef>
                    <a:spcPts val="450"/>
                  </a:spcBef>
                  <a:defRPr/>
                </a:pPr>
                <a:endParaRPr lang="en-US" sz="2100" dirty="0" err="1">
                  <a:solidFill>
                    <a:srgbClr val="FFFFFF"/>
                  </a:solidFill>
                  <a:latin typeface="Calibri"/>
                </a:endParaRPr>
              </a:p>
            </p:txBody>
          </p:sp>
          <p:sp>
            <p:nvSpPr>
              <p:cNvPr id="34" name="Rectangle 33">
                <a:extLst>
                  <a:ext uri="{FF2B5EF4-FFF2-40B4-BE49-F238E27FC236}">
                    <a16:creationId xmlns:a16="http://schemas.microsoft.com/office/drawing/2014/main" id="{58573C33-EE74-AE4A-959B-C8F51853E97D}"/>
                  </a:ext>
                </a:extLst>
              </p:cNvPr>
              <p:cNvSpPr/>
              <p:nvPr/>
            </p:nvSpPr>
            <p:spPr>
              <a:xfrm>
                <a:off x="542991" y="3314371"/>
                <a:ext cx="3565071" cy="492443"/>
              </a:xfrm>
              <a:prstGeom prst="rect">
                <a:avLst/>
              </a:prstGeom>
            </p:spPr>
            <p:txBody>
              <a:bodyPr wrap="square">
                <a:spAutoFit/>
              </a:bodyPr>
              <a:lstStyle/>
              <a:p>
                <a:pPr algn="ctr">
                  <a:defRPr/>
                </a:pPr>
                <a:r>
                  <a:rPr lang="en-US" sz="1800" b="1" dirty="0">
                    <a:solidFill>
                      <a:srgbClr val="58595B"/>
                    </a:solidFill>
                    <a:latin typeface="Calibri"/>
                  </a:rPr>
                  <a:t>Fine-grained Billing</a:t>
                </a:r>
              </a:p>
            </p:txBody>
          </p:sp>
          <p:sp>
            <p:nvSpPr>
              <p:cNvPr id="35" name="Rounded Rectangle 34">
                <a:extLst>
                  <a:ext uri="{FF2B5EF4-FFF2-40B4-BE49-F238E27FC236}">
                    <a16:creationId xmlns:a16="http://schemas.microsoft.com/office/drawing/2014/main" id="{AB4759BA-3D22-E146-B4C0-4F3E6BCF78AE}"/>
                  </a:ext>
                </a:extLst>
              </p:cNvPr>
              <p:cNvSpPr>
                <a:spLocks/>
              </p:cNvSpPr>
              <p:nvPr/>
            </p:nvSpPr>
            <p:spPr>
              <a:xfrm>
                <a:off x="1164590" y="1924842"/>
                <a:ext cx="2286000" cy="1371600"/>
              </a:xfrm>
              <a:prstGeom prst="roundRect">
                <a:avLst/>
              </a:prstGeom>
              <a:solidFill>
                <a:schemeClr val="bg1"/>
              </a:solidFill>
              <a:ln w="38100">
                <a:solidFill>
                  <a:schemeClr val="tx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defRPr/>
                </a:pPr>
                <a:endParaRPr lang="en-US" sz="2100">
                  <a:solidFill>
                    <a:srgbClr val="FFFFFF"/>
                  </a:solidFill>
                  <a:latin typeface="Calibri"/>
                </a:endParaRPr>
              </a:p>
            </p:txBody>
          </p:sp>
        </p:grpSp>
        <p:pic>
          <p:nvPicPr>
            <p:cNvPr id="105" name="Picture Placeholder 9">
              <a:extLst>
                <a:ext uri="{FF2B5EF4-FFF2-40B4-BE49-F238E27FC236}">
                  <a16:creationId xmlns:a16="http://schemas.microsoft.com/office/drawing/2014/main" id="{2898FD24-0277-284B-9572-560BAEA06C1C}"/>
                </a:ext>
              </a:extLst>
            </p:cNvPr>
            <p:cNvPicPr>
              <a:picLocks noChangeAspect="1"/>
            </p:cNvPicPr>
            <p:nvPr/>
          </p:nvPicPr>
          <p:blipFill>
            <a:blip r:embed="rId16">
              <a:extLst>
                <a:ext uri="{28A0092B-C50C-407E-A947-70E740481C1C}">
                  <a14:useLocalDpi xmlns:a14="http://schemas.microsoft.com/office/drawing/2010/main" val="0"/>
                </a:ext>
              </a:extLst>
            </a:blip>
            <a:srcRect l="58" r="58"/>
            <a:stretch>
              <a:fillRect/>
            </a:stretch>
          </p:blipFill>
          <p:spPr>
            <a:xfrm>
              <a:off x="5408612" y="4146618"/>
              <a:ext cx="1371600" cy="1373398"/>
            </a:xfrm>
            <a:prstGeom prst="rect">
              <a:avLst/>
            </a:prstGeom>
          </p:spPr>
        </p:pic>
      </p:grpSp>
    </p:spTree>
    <p:extLst>
      <p:ext uri="{BB962C8B-B14F-4D97-AF65-F5344CB8AC3E}">
        <p14:creationId xmlns:p14="http://schemas.microsoft.com/office/powerpoint/2010/main" val="11697028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99F72-63E3-4FEF-A6BC-281B26F662D6}"/>
              </a:ext>
            </a:extLst>
          </p:cNvPr>
          <p:cNvSpPr>
            <a:spLocks noGrp="1"/>
          </p:cNvSpPr>
          <p:nvPr>
            <p:ph type="title"/>
          </p:nvPr>
        </p:nvSpPr>
        <p:spPr/>
        <p:txBody>
          <a:bodyPr/>
          <a:lstStyle/>
          <a:p>
            <a:r>
              <a:rPr lang="nl-NL" dirty="0" err="1"/>
              <a:t>Serverless</a:t>
            </a:r>
            <a:endParaRPr lang="en-NL" dirty="0"/>
          </a:p>
        </p:txBody>
      </p:sp>
      <p:sp>
        <p:nvSpPr>
          <p:cNvPr id="3" name="Content Placeholder 2">
            <a:extLst>
              <a:ext uri="{FF2B5EF4-FFF2-40B4-BE49-F238E27FC236}">
                <a16:creationId xmlns:a16="http://schemas.microsoft.com/office/drawing/2014/main" id="{0BAC6B33-68FE-4D73-8B29-CDA3911E9688}"/>
              </a:ext>
            </a:extLst>
          </p:cNvPr>
          <p:cNvSpPr>
            <a:spLocks noGrp="1"/>
          </p:cNvSpPr>
          <p:nvPr>
            <p:ph idx="1"/>
          </p:nvPr>
        </p:nvSpPr>
        <p:spPr/>
        <p:txBody>
          <a:bodyPr/>
          <a:lstStyle/>
          <a:p>
            <a:r>
              <a:rPr lang="nl-NL" dirty="0" err="1"/>
              <a:t>Early</a:t>
            </a:r>
            <a:r>
              <a:rPr lang="nl-NL" dirty="0"/>
              <a:t> 2019: Oracle </a:t>
            </a:r>
            <a:r>
              <a:rPr lang="nl-NL" dirty="0" err="1"/>
              <a:t>Functions</a:t>
            </a:r>
            <a:endParaRPr lang="nl-NL" dirty="0"/>
          </a:p>
          <a:p>
            <a:pPr lvl="1"/>
            <a:r>
              <a:rPr lang="nl-NL" dirty="0" err="1"/>
              <a:t>Managed</a:t>
            </a:r>
            <a:r>
              <a:rPr lang="nl-NL" dirty="0"/>
              <a:t> </a:t>
            </a:r>
            <a:r>
              <a:rPr lang="nl-NL" dirty="0" err="1"/>
              <a:t>FaaS</a:t>
            </a:r>
            <a:r>
              <a:rPr lang="nl-NL" dirty="0"/>
              <a:t> service</a:t>
            </a:r>
          </a:p>
          <a:p>
            <a:pPr lvl="1"/>
            <a:r>
              <a:rPr lang="nl-NL" dirty="0"/>
              <a:t>On top of OCI</a:t>
            </a:r>
          </a:p>
          <a:p>
            <a:pPr lvl="1"/>
            <a:r>
              <a:rPr lang="nl-NL" dirty="0" err="1"/>
              <a:t>Pay</a:t>
            </a:r>
            <a:r>
              <a:rPr lang="nl-NL" dirty="0"/>
              <a:t> for </a:t>
            </a:r>
            <a:r>
              <a:rPr lang="nl-NL" i="1" dirty="0" err="1"/>
              <a:t>sum</a:t>
            </a:r>
            <a:r>
              <a:rPr lang="nl-NL" i="1" dirty="0"/>
              <a:t> of </a:t>
            </a:r>
            <a:r>
              <a:rPr lang="nl-NL" i="1" dirty="0" err="1"/>
              <a:t>function</a:t>
            </a:r>
            <a:r>
              <a:rPr lang="nl-NL" i="1" dirty="0"/>
              <a:t> </a:t>
            </a:r>
            <a:r>
              <a:rPr lang="nl-NL" i="1" dirty="0" err="1"/>
              <a:t>execution</a:t>
            </a:r>
            <a:r>
              <a:rPr lang="nl-NL" i="1" dirty="0"/>
              <a:t> time</a:t>
            </a:r>
          </a:p>
          <a:p>
            <a:r>
              <a:rPr lang="nl-NL" dirty="0" err="1"/>
              <a:t>Fn</a:t>
            </a:r>
            <a:r>
              <a:rPr lang="nl-NL" dirty="0"/>
              <a:t> Project </a:t>
            </a:r>
          </a:p>
          <a:p>
            <a:pPr lvl="1"/>
            <a:r>
              <a:rPr lang="nl-NL" dirty="0"/>
              <a:t>Open Source</a:t>
            </a:r>
          </a:p>
          <a:p>
            <a:pPr lvl="1"/>
            <a:r>
              <a:rPr lang="nl-NL" dirty="0" err="1"/>
              <a:t>Possibly</a:t>
            </a:r>
            <a:r>
              <a:rPr lang="nl-NL" dirty="0"/>
              <a:t> </a:t>
            </a:r>
            <a:r>
              <a:rPr lang="nl-NL" dirty="0" err="1"/>
              <a:t>contribute</a:t>
            </a:r>
            <a:r>
              <a:rPr lang="nl-NL" dirty="0"/>
              <a:t> </a:t>
            </a:r>
            <a:r>
              <a:rPr lang="nl-NL" dirty="0" err="1"/>
              <a:t>to</a:t>
            </a:r>
            <a:r>
              <a:rPr lang="nl-NL" dirty="0"/>
              <a:t> CNCF</a:t>
            </a:r>
          </a:p>
          <a:p>
            <a:pPr lvl="1"/>
            <a:endParaRPr lang="en-NL" dirty="0"/>
          </a:p>
        </p:txBody>
      </p:sp>
      <p:sp>
        <p:nvSpPr>
          <p:cNvPr id="4" name="Footer Placeholder 3">
            <a:extLst>
              <a:ext uri="{FF2B5EF4-FFF2-40B4-BE49-F238E27FC236}">
                <a16:creationId xmlns:a16="http://schemas.microsoft.com/office/drawing/2014/main" id="{646BE9C1-A625-423C-9B9F-AF25C1F98C64}"/>
              </a:ext>
            </a:extLst>
          </p:cNvPr>
          <p:cNvSpPr>
            <a:spLocks noGrp="1"/>
          </p:cNvSpPr>
          <p:nvPr>
            <p:ph type="ftr" sz="quarter" idx="11"/>
          </p:nvPr>
        </p:nvSpPr>
        <p:spPr/>
        <p:txBody>
          <a:bodyPr/>
          <a:lstStyle/>
          <a:p>
            <a:r>
              <a:rPr lang="en-US"/>
              <a:t>Review of Oracle OpenWorld &amp; CodeOne 2018 </a:t>
            </a:r>
            <a:endParaRPr lang="nl-NL" dirty="0"/>
          </a:p>
        </p:txBody>
      </p:sp>
      <p:sp>
        <p:nvSpPr>
          <p:cNvPr id="5" name="Slide Number Placeholder 4">
            <a:extLst>
              <a:ext uri="{FF2B5EF4-FFF2-40B4-BE49-F238E27FC236}">
                <a16:creationId xmlns:a16="http://schemas.microsoft.com/office/drawing/2014/main" id="{9350FB13-AAFB-481B-A24E-FEFBFDB39344}"/>
              </a:ext>
            </a:extLst>
          </p:cNvPr>
          <p:cNvSpPr>
            <a:spLocks noGrp="1"/>
          </p:cNvSpPr>
          <p:nvPr>
            <p:ph type="sldNum" sz="quarter" idx="12"/>
          </p:nvPr>
        </p:nvSpPr>
        <p:spPr/>
        <p:txBody>
          <a:bodyPr/>
          <a:lstStyle/>
          <a:p>
            <a:fld id="{14F1411D-0280-154F-AEAC-4C20B7AA46B2}" type="slidenum">
              <a:rPr lang="nl-NL" smtClean="0"/>
              <a:t>25</a:t>
            </a:fld>
            <a:endParaRPr lang="nl-NL"/>
          </a:p>
        </p:txBody>
      </p:sp>
      <p:sp>
        <p:nvSpPr>
          <p:cNvPr id="6" name="Slide Number Placeholder 4">
            <a:extLst>
              <a:ext uri="{FF2B5EF4-FFF2-40B4-BE49-F238E27FC236}">
                <a16:creationId xmlns:a16="http://schemas.microsoft.com/office/drawing/2014/main" id="{AC4CBEB6-F4A6-42DE-8443-B0B2FC77678D}"/>
              </a:ext>
            </a:extLst>
          </p:cNvPr>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25</a:t>
            </a:fld>
            <a:endParaRPr lang="nl-NL"/>
          </a:p>
        </p:txBody>
      </p:sp>
      <p:pic>
        <p:nvPicPr>
          <p:cNvPr id="7" name="Picture 4" descr="Image result for project fn logo">
            <a:extLst>
              <a:ext uri="{FF2B5EF4-FFF2-40B4-BE49-F238E27FC236}">
                <a16:creationId xmlns:a16="http://schemas.microsoft.com/office/drawing/2014/main" id="{3C9D1DD9-0D2A-4C9B-8E2A-893184D70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74761" y="3527032"/>
            <a:ext cx="911991" cy="37847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Logo">
            <a:extLst>
              <a:ext uri="{FF2B5EF4-FFF2-40B4-BE49-F238E27FC236}">
                <a16:creationId xmlns:a16="http://schemas.microsoft.com/office/drawing/2014/main" id="{A0482FDE-EBEB-49EB-A0B9-4D6379871F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4761" y="4052500"/>
            <a:ext cx="1140961" cy="45154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logo kafka">
            <a:extLst>
              <a:ext uri="{FF2B5EF4-FFF2-40B4-BE49-F238E27FC236}">
                <a16:creationId xmlns:a16="http://schemas.microsoft.com/office/drawing/2014/main" id="{F6344FAA-6CD6-4474-8BB4-F46A5173477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90939" y="2900161"/>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99C30574-1CB5-430E-BC73-A0162EC2B56F}"/>
              </a:ext>
            </a:extLst>
          </p:cNvPr>
          <p:cNvPicPr>
            <a:picLocks noChangeAspect="1"/>
          </p:cNvPicPr>
          <p:nvPr/>
        </p:nvPicPr>
        <p:blipFill>
          <a:blip r:embed="rId6"/>
          <a:stretch>
            <a:fillRect/>
          </a:stretch>
        </p:blipFill>
        <p:spPr>
          <a:xfrm>
            <a:off x="7937680" y="865228"/>
            <a:ext cx="540640" cy="894852"/>
          </a:xfrm>
          <a:prstGeom prst="rect">
            <a:avLst/>
          </a:prstGeom>
        </p:spPr>
      </p:pic>
      <p:pic>
        <p:nvPicPr>
          <p:cNvPr id="11" name="Picture 10">
            <a:extLst>
              <a:ext uri="{FF2B5EF4-FFF2-40B4-BE49-F238E27FC236}">
                <a16:creationId xmlns:a16="http://schemas.microsoft.com/office/drawing/2014/main" id="{FD64446A-2541-4FE5-BD4C-5938961B9814}"/>
              </a:ext>
            </a:extLst>
          </p:cNvPr>
          <p:cNvPicPr>
            <a:picLocks noChangeAspect="1"/>
          </p:cNvPicPr>
          <p:nvPr/>
        </p:nvPicPr>
        <p:blipFill>
          <a:blip r:embed="rId7"/>
          <a:stretch>
            <a:fillRect/>
          </a:stretch>
        </p:blipFill>
        <p:spPr>
          <a:xfrm>
            <a:off x="7774761" y="1869536"/>
            <a:ext cx="1228000" cy="281044"/>
          </a:xfrm>
          <a:prstGeom prst="rect">
            <a:avLst/>
          </a:prstGeom>
        </p:spPr>
      </p:pic>
      <p:pic>
        <p:nvPicPr>
          <p:cNvPr id="12" name="Picture 2" descr="Image result for docker  logo">
            <a:extLst>
              <a:ext uri="{FF2B5EF4-FFF2-40B4-BE49-F238E27FC236}">
                <a16:creationId xmlns:a16="http://schemas.microsoft.com/office/drawing/2014/main" id="{A3E11200-AA85-48D1-89E3-0FCB6E3A4D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1774" y="2185211"/>
            <a:ext cx="1267165" cy="663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4278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alpha val="65000"/>
          </a:schemeClr>
        </a:soli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6045D3A4-542D-AA45-B939-90CC8DC89F2C}"/>
              </a:ext>
            </a:extLst>
          </p:cNvPr>
          <p:cNvGrpSpPr/>
          <p:nvPr/>
        </p:nvGrpSpPr>
        <p:grpSpPr>
          <a:xfrm>
            <a:off x="217091" y="1699138"/>
            <a:ext cx="8750300" cy="828163"/>
            <a:chOff x="718457" y="1655919"/>
            <a:chExt cx="10638801" cy="1104217"/>
          </a:xfrm>
        </p:grpSpPr>
        <p:sp>
          <p:nvSpPr>
            <p:cNvPr id="17" name="Freeform 16">
              <a:extLst>
                <a:ext uri="{FF2B5EF4-FFF2-40B4-BE49-F238E27FC236}">
                  <a16:creationId xmlns:a16="http://schemas.microsoft.com/office/drawing/2014/main" id="{4DC49665-BB1C-B145-9998-0607CE6D08EA}"/>
                </a:ext>
              </a:extLst>
            </p:cNvPr>
            <p:cNvSpPr/>
            <p:nvPr/>
          </p:nvSpPr>
          <p:spPr bwMode="gray">
            <a:xfrm>
              <a:off x="3155289" y="1695828"/>
              <a:ext cx="2897902" cy="907247"/>
            </a:xfrm>
            <a:custGeom>
              <a:avLst/>
              <a:gdLst>
                <a:gd name="connsiteX0" fmla="*/ 3086100 w 4082143"/>
                <a:gd name="connsiteY0" fmla="*/ 1632857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 name="connsiteX0" fmla="*/ 2012674 w 4082143"/>
                <a:gd name="connsiteY0" fmla="*/ 1294926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 name="connsiteX0" fmla="*/ 2012674 w 3249386"/>
                <a:gd name="connsiteY0" fmla="*/ 1294926 h 1714500"/>
                <a:gd name="connsiteX1" fmla="*/ 0 w 3249386"/>
                <a:gd name="connsiteY1" fmla="*/ 0 h 1714500"/>
                <a:gd name="connsiteX2" fmla="*/ 2661557 w 3249386"/>
                <a:gd name="connsiteY2" fmla="*/ 16328 h 1714500"/>
                <a:gd name="connsiteX3" fmla="*/ 2710543 w 3249386"/>
                <a:gd name="connsiteY3" fmla="*/ 1018761 h 1714500"/>
                <a:gd name="connsiteX4" fmla="*/ 3249386 w 3249386"/>
                <a:gd name="connsiteY4" fmla="*/ 1714500 h 1714500"/>
                <a:gd name="connsiteX0" fmla="*/ 2012674 w 2710543"/>
                <a:gd name="connsiteY0" fmla="*/ 1294926 h 1416326"/>
                <a:gd name="connsiteX1" fmla="*/ 0 w 2710543"/>
                <a:gd name="connsiteY1" fmla="*/ 0 h 1416326"/>
                <a:gd name="connsiteX2" fmla="*/ 2661557 w 2710543"/>
                <a:gd name="connsiteY2" fmla="*/ 16328 h 1416326"/>
                <a:gd name="connsiteX3" fmla="*/ 2710543 w 2710543"/>
                <a:gd name="connsiteY3" fmla="*/ 1018761 h 1416326"/>
                <a:gd name="connsiteX4" fmla="*/ 2215717 w 2710543"/>
                <a:gd name="connsiteY4" fmla="*/ 1416326 h 1416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416326">
                  <a:moveTo>
                    <a:pt x="2012674" y="1294926"/>
                  </a:moveTo>
                  <a:lnTo>
                    <a:pt x="0" y="0"/>
                  </a:lnTo>
                  <a:lnTo>
                    <a:pt x="2661557" y="16328"/>
                  </a:lnTo>
                  <a:lnTo>
                    <a:pt x="2710543" y="1018761"/>
                  </a:lnTo>
                  <a:lnTo>
                    <a:pt x="2215717" y="1416326"/>
                  </a:lnTo>
                </a:path>
              </a:pathLst>
            </a:custGeom>
            <a:gradFill flip="none" rotWithShape="1">
              <a:gsLst>
                <a:gs pos="0">
                  <a:schemeClr val="tx2">
                    <a:lumMod val="20000"/>
                    <a:lumOff val="80000"/>
                  </a:schemeClr>
                </a:gs>
                <a:gs pos="100000">
                  <a:schemeClr val="bg1"/>
                </a:gs>
              </a:gsLst>
              <a:lin ang="27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8" name="Freeform 17">
              <a:extLst>
                <a:ext uri="{FF2B5EF4-FFF2-40B4-BE49-F238E27FC236}">
                  <a16:creationId xmlns:a16="http://schemas.microsoft.com/office/drawing/2014/main" id="{BB5671BD-36D6-4045-9EFC-5CF5DF2B4533}"/>
                </a:ext>
              </a:extLst>
            </p:cNvPr>
            <p:cNvSpPr/>
            <p:nvPr/>
          </p:nvSpPr>
          <p:spPr bwMode="gray">
            <a:xfrm flipH="1">
              <a:off x="5945743" y="1690011"/>
              <a:ext cx="2710543" cy="907247"/>
            </a:xfrm>
            <a:custGeom>
              <a:avLst/>
              <a:gdLst>
                <a:gd name="connsiteX0" fmla="*/ 3086100 w 4082143"/>
                <a:gd name="connsiteY0" fmla="*/ 1632857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 name="connsiteX0" fmla="*/ 2012674 w 4082143"/>
                <a:gd name="connsiteY0" fmla="*/ 1294926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 name="connsiteX0" fmla="*/ 2012674 w 3249386"/>
                <a:gd name="connsiteY0" fmla="*/ 1294926 h 1714500"/>
                <a:gd name="connsiteX1" fmla="*/ 0 w 3249386"/>
                <a:gd name="connsiteY1" fmla="*/ 0 h 1714500"/>
                <a:gd name="connsiteX2" fmla="*/ 2661557 w 3249386"/>
                <a:gd name="connsiteY2" fmla="*/ 16328 h 1714500"/>
                <a:gd name="connsiteX3" fmla="*/ 2710543 w 3249386"/>
                <a:gd name="connsiteY3" fmla="*/ 1018761 h 1714500"/>
                <a:gd name="connsiteX4" fmla="*/ 3249386 w 3249386"/>
                <a:gd name="connsiteY4" fmla="*/ 1714500 h 1714500"/>
                <a:gd name="connsiteX0" fmla="*/ 2012674 w 2710543"/>
                <a:gd name="connsiteY0" fmla="*/ 1294926 h 1416326"/>
                <a:gd name="connsiteX1" fmla="*/ 0 w 2710543"/>
                <a:gd name="connsiteY1" fmla="*/ 0 h 1416326"/>
                <a:gd name="connsiteX2" fmla="*/ 2661557 w 2710543"/>
                <a:gd name="connsiteY2" fmla="*/ 16328 h 1416326"/>
                <a:gd name="connsiteX3" fmla="*/ 2710543 w 2710543"/>
                <a:gd name="connsiteY3" fmla="*/ 1018761 h 1416326"/>
                <a:gd name="connsiteX4" fmla="*/ 2215717 w 2710543"/>
                <a:gd name="connsiteY4" fmla="*/ 1416326 h 1416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10543" h="1416326">
                  <a:moveTo>
                    <a:pt x="2012674" y="1294926"/>
                  </a:moveTo>
                  <a:lnTo>
                    <a:pt x="0" y="0"/>
                  </a:lnTo>
                  <a:lnTo>
                    <a:pt x="2661557" y="16328"/>
                  </a:lnTo>
                  <a:lnTo>
                    <a:pt x="2710543" y="1018761"/>
                  </a:lnTo>
                  <a:lnTo>
                    <a:pt x="2215717" y="1416326"/>
                  </a:lnTo>
                </a:path>
              </a:pathLst>
            </a:custGeom>
            <a:gradFill flip="none" rotWithShape="1">
              <a:gsLst>
                <a:gs pos="0">
                  <a:schemeClr val="tx2">
                    <a:lumMod val="20000"/>
                    <a:lumOff val="80000"/>
                  </a:schemeClr>
                </a:gs>
                <a:gs pos="100000">
                  <a:schemeClr val="bg1"/>
                </a:gs>
              </a:gsLst>
              <a:lin ang="27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19" name="Freeform 18">
              <a:extLst>
                <a:ext uri="{FF2B5EF4-FFF2-40B4-BE49-F238E27FC236}">
                  <a16:creationId xmlns:a16="http://schemas.microsoft.com/office/drawing/2014/main" id="{237C9BEE-076B-B04F-B0EE-0FD0F99A452F}"/>
                </a:ext>
              </a:extLst>
            </p:cNvPr>
            <p:cNvSpPr/>
            <p:nvPr/>
          </p:nvSpPr>
          <p:spPr bwMode="gray">
            <a:xfrm>
              <a:off x="718457" y="1661889"/>
              <a:ext cx="4082143" cy="1098247"/>
            </a:xfrm>
            <a:custGeom>
              <a:avLst/>
              <a:gdLst>
                <a:gd name="connsiteX0" fmla="*/ 3086100 w 4082143"/>
                <a:gd name="connsiteY0" fmla="*/ 1632857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2143" h="1714500">
                  <a:moveTo>
                    <a:pt x="3086100" y="1632857"/>
                  </a:moveTo>
                  <a:lnTo>
                    <a:pt x="0" y="0"/>
                  </a:lnTo>
                  <a:lnTo>
                    <a:pt x="2661557" y="16328"/>
                  </a:lnTo>
                  <a:lnTo>
                    <a:pt x="4082143" y="800100"/>
                  </a:lnTo>
                  <a:lnTo>
                    <a:pt x="3249386" y="1714500"/>
                  </a:lnTo>
                </a:path>
              </a:pathLst>
            </a:custGeom>
            <a:gradFill flip="none" rotWithShape="1">
              <a:gsLst>
                <a:gs pos="0">
                  <a:schemeClr val="tx2">
                    <a:lumMod val="20000"/>
                    <a:lumOff val="80000"/>
                  </a:schemeClr>
                </a:gs>
                <a:gs pos="100000">
                  <a:schemeClr val="bg1"/>
                </a:gs>
              </a:gsLst>
              <a:lin ang="27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sp>
          <p:nvSpPr>
            <p:cNvPr id="20" name="Freeform 19">
              <a:extLst>
                <a:ext uri="{FF2B5EF4-FFF2-40B4-BE49-F238E27FC236}">
                  <a16:creationId xmlns:a16="http://schemas.microsoft.com/office/drawing/2014/main" id="{093173FF-6A70-9E4C-9C00-3388C37628D1}"/>
                </a:ext>
              </a:extLst>
            </p:cNvPr>
            <p:cNvSpPr/>
            <p:nvPr/>
          </p:nvSpPr>
          <p:spPr bwMode="gray">
            <a:xfrm flipH="1">
              <a:off x="7275115" y="1655919"/>
              <a:ext cx="4082143" cy="1098247"/>
            </a:xfrm>
            <a:custGeom>
              <a:avLst/>
              <a:gdLst>
                <a:gd name="connsiteX0" fmla="*/ 3086100 w 4082143"/>
                <a:gd name="connsiteY0" fmla="*/ 1632857 h 1714500"/>
                <a:gd name="connsiteX1" fmla="*/ 0 w 4082143"/>
                <a:gd name="connsiteY1" fmla="*/ 0 h 1714500"/>
                <a:gd name="connsiteX2" fmla="*/ 2661557 w 4082143"/>
                <a:gd name="connsiteY2" fmla="*/ 16328 h 1714500"/>
                <a:gd name="connsiteX3" fmla="*/ 4082143 w 4082143"/>
                <a:gd name="connsiteY3" fmla="*/ 800100 h 1714500"/>
                <a:gd name="connsiteX4" fmla="*/ 3249386 w 4082143"/>
                <a:gd name="connsiteY4" fmla="*/ 1714500 h 171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82143" h="1714500">
                  <a:moveTo>
                    <a:pt x="3086100" y="1632857"/>
                  </a:moveTo>
                  <a:lnTo>
                    <a:pt x="0" y="0"/>
                  </a:lnTo>
                  <a:lnTo>
                    <a:pt x="2661557" y="16328"/>
                  </a:lnTo>
                  <a:lnTo>
                    <a:pt x="4082143" y="800100"/>
                  </a:lnTo>
                  <a:lnTo>
                    <a:pt x="3249386" y="1714500"/>
                  </a:lnTo>
                </a:path>
              </a:pathLst>
            </a:custGeom>
            <a:gradFill flip="none" rotWithShape="1">
              <a:gsLst>
                <a:gs pos="0">
                  <a:schemeClr val="tx2">
                    <a:lumMod val="20000"/>
                    <a:lumOff val="80000"/>
                  </a:schemeClr>
                </a:gs>
                <a:gs pos="100000">
                  <a:schemeClr val="bg1"/>
                </a:gs>
              </a:gsLst>
              <a:lin ang="2700000" scaled="1"/>
              <a:tileRect/>
            </a:gra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Calibri"/>
              </a:endParaRPr>
            </a:p>
          </p:txBody>
        </p:sp>
      </p:grpSp>
      <p:grpSp>
        <p:nvGrpSpPr>
          <p:cNvPr id="10" name="Group 9">
            <a:extLst>
              <a:ext uri="{FF2B5EF4-FFF2-40B4-BE49-F238E27FC236}">
                <a16:creationId xmlns:a16="http://schemas.microsoft.com/office/drawing/2014/main" id="{5A117269-01B3-D24C-8FA9-6BFA8FD35423}"/>
              </a:ext>
            </a:extLst>
          </p:cNvPr>
          <p:cNvGrpSpPr/>
          <p:nvPr/>
        </p:nvGrpSpPr>
        <p:grpSpPr>
          <a:xfrm>
            <a:off x="1007377" y="2095500"/>
            <a:ext cx="5326805" cy="1397004"/>
            <a:chOff x="1341582" y="2794000"/>
            <a:chExt cx="7102406" cy="1862672"/>
          </a:xfrm>
        </p:grpSpPr>
        <p:grpSp>
          <p:nvGrpSpPr>
            <p:cNvPr id="29" name="Group 28">
              <a:extLst>
                <a:ext uri="{FF2B5EF4-FFF2-40B4-BE49-F238E27FC236}">
                  <a16:creationId xmlns:a16="http://schemas.microsoft.com/office/drawing/2014/main" id="{1175AC46-4A6E-3049-AF61-E9FA38761A8A}"/>
                </a:ext>
              </a:extLst>
            </p:cNvPr>
            <p:cNvGrpSpPr/>
            <p:nvPr/>
          </p:nvGrpSpPr>
          <p:grpSpPr>
            <a:xfrm>
              <a:off x="1341582" y="2794000"/>
              <a:ext cx="2286000" cy="1828800"/>
              <a:chOff x="1409314" y="2929464"/>
              <a:chExt cx="2286000" cy="1828800"/>
            </a:xfrm>
          </p:grpSpPr>
          <p:sp>
            <p:nvSpPr>
              <p:cNvPr id="52" name="Rectangle 51">
                <a:extLst>
                  <a:ext uri="{FF2B5EF4-FFF2-40B4-BE49-F238E27FC236}">
                    <a16:creationId xmlns:a16="http://schemas.microsoft.com/office/drawing/2014/main" id="{9FA15928-31A6-254A-8ECF-767D43B6313F}"/>
                  </a:ext>
                </a:extLst>
              </p:cNvPr>
              <p:cNvSpPr/>
              <p:nvPr/>
            </p:nvSpPr>
            <p:spPr bwMode="gray">
              <a:xfrm>
                <a:off x="1409314" y="2929464"/>
                <a:ext cx="2286000" cy="1828800"/>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lnSpc>
                    <a:spcPct val="90000"/>
                  </a:lnSpc>
                </a:pPr>
                <a:endParaRPr lang="en-US" b="1" dirty="0">
                  <a:solidFill>
                    <a:srgbClr val="FFFFFF"/>
                  </a:solidFill>
                  <a:latin typeface="Calibri"/>
                </a:endParaRPr>
              </a:p>
            </p:txBody>
          </p:sp>
          <p:sp>
            <p:nvSpPr>
              <p:cNvPr id="53" name="TextBox 52">
                <a:extLst>
                  <a:ext uri="{FF2B5EF4-FFF2-40B4-BE49-F238E27FC236}">
                    <a16:creationId xmlns:a16="http://schemas.microsoft.com/office/drawing/2014/main" id="{AB125B46-BA26-3849-82AD-08519AC91BC7}"/>
                  </a:ext>
                </a:extLst>
              </p:cNvPr>
              <p:cNvSpPr txBox="1"/>
              <p:nvPr/>
            </p:nvSpPr>
            <p:spPr>
              <a:xfrm>
                <a:off x="1500754" y="3509050"/>
                <a:ext cx="2194560" cy="354636"/>
              </a:xfrm>
              <a:prstGeom prst="rect">
                <a:avLst/>
              </a:prstGeom>
              <a:noFill/>
            </p:spPr>
            <p:txBody>
              <a:bodyPr wrap="square" lIns="0" tIns="0" rIns="0" bIns="0" rtlCol="0" anchor="ctr">
                <a:noAutofit/>
              </a:bodyPr>
              <a:lstStyle/>
              <a:p>
                <a:pPr algn="ctr">
                  <a:lnSpc>
                    <a:spcPct val="90000"/>
                  </a:lnSpc>
                </a:pPr>
                <a:r>
                  <a:rPr lang="en-US" sz="1500" b="1" dirty="0">
                    <a:solidFill>
                      <a:srgbClr val="FFFFFF"/>
                    </a:solidFill>
                    <a:latin typeface="Calibri"/>
                  </a:rPr>
                  <a:t>Database Cloud</a:t>
                </a:r>
                <a:endParaRPr lang="en-US" b="1" dirty="0">
                  <a:solidFill>
                    <a:srgbClr val="FFFFFF"/>
                  </a:solidFill>
                  <a:latin typeface="Calibri"/>
                </a:endParaRPr>
              </a:p>
            </p:txBody>
          </p:sp>
          <p:pic>
            <p:nvPicPr>
              <p:cNvPr id="54" name="Picture 53">
                <a:extLst>
                  <a:ext uri="{FF2B5EF4-FFF2-40B4-BE49-F238E27FC236}">
                    <a16:creationId xmlns:a16="http://schemas.microsoft.com/office/drawing/2014/main" id="{CD8DCE37-0B48-8947-8703-04771CFE9E58}"/>
                  </a:ext>
                </a:extLst>
              </p:cNvPr>
              <p:cNvPicPr>
                <a:picLocks noChangeAspect="1"/>
              </p:cNvPicPr>
              <p:nvPr/>
            </p:nvPicPr>
            <p:blipFill>
              <a:blip r:embed="rId3"/>
              <a:stretch>
                <a:fillRect/>
              </a:stretch>
            </p:blipFill>
            <p:spPr>
              <a:xfrm>
                <a:off x="1793362" y="3123475"/>
                <a:ext cx="1609344" cy="325700"/>
              </a:xfrm>
              <a:prstGeom prst="rect">
                <a:avLst/>
              </a:prstGeom>
            </p:spPr>
          </p:pic>
          <p:sp>
            <p:nvSpPr>
              <p:cNvPr id="21" name="TextBox 20">
                <a:extLst>
                  <a:ext uri="{FF2B5EF4-FFF2-40B4-BE49-F238E27FC236}">
                    <a16:creationId xmlns:a16="http://schemas.microsoft.com/office/drawing/2014/main" id="{125CAA7E-6252-F344-9467-6AD7022CA6A7}"/>
                  </a:ext>
                </a:extLst>
              </p:cNvPr>
              <p:cNvSpPr txBox="1"/>
              <p:nvPr/>
            </p:nvSpPr>
            <p:spPr>
              <a:xfrm>
                <a:off x="1642883" y="4080178"/>
                <a:ext cx="1910303" cy="642502"/>
              </a:xfrm>
              <a:prstGeom prst="rect">
                <a:avLst/>
              </a:prstGeom>
              <a:noFill/>
            </p:spPr>
            <p:txBody>
              <a:bodyPr wrap="square" lIns="0" tIns="0" rIns="0" bIns="0" rtlCol="0" anchor="ctr">
                <a:noAutofit/>
              </a:bodyPr>
              <a:lstStyle/>
              <a:p>
                <a:pPr algn="ctr">
                  <a:lnSpc>
                    <a:spcPct val="90000"/>
                  </a:lnSpc>
                </a:pPr>
                <a:r>
                  <a:rPr lang="en-US" sz="1125" dirty="0">
                    <a:solidFill>
                      <a:srgbClr val="FFFFFF"/>
                    </a:solidFill>
                    <a:latin typeface="Calibri"/>
                  </a:rPr>
                  <a:t>Oracle RDBMS, </a:t>
                </a:r>
                <a:br>
                  <a:rPr lang="en-US" sz="1125" dirty="0">
                    <a:solidFill>
                      <a:srgbClr val="FFFFFF"/>
                    </a:solidFill>
                    <a:latin typeface="Calibri"/>
                  </a:rPr>
                </a:br>
                <a:r>
                  <a:rPr lang="en-US" sz="1125" dirty="0">
                    <a:solidFill>
                      <a:srgbClr val="FFFFFF"/>
                    </a:solidFill>
                    <a:latin typeface="Calibri"/>
                  </a:rPr>
                  <a:t>Oracle RAC, Exadata</a:t>
                </a:r>
              </a:p>
            </p:txBody>
          </p:sp>
        </p:grpSp>
        <p:grpSp>
          <p:nvGrpSpPr>
            <p:cNvPr id="32" name="Group 31">
              <a:extLst>
                <a:ext uri="{FF2B5EF4-FFF2-40B4-BE49-F238E27FC236}">
                  <a16:creationId xmlns:a16="http://schemas.microsoft.com/office/drawing/2014/main" id="{1AE9DD41-CBF1-EB4F-B3DE-5F70442C4C67}"/>
                </a:ext>
              </a:extLst>
            </p:cNvPr>
            <p:cNvGrpSpPr/>
            <p:nvPr/>
          </p:nvGrpSpPr>
          <p:grpSpPr>
            <a:xfrm>
              <a:off x="3749785" y="2810936"/>
              <a:ext cx="2286000" cy="1828800"/>
              <a:chOff x="3817517" y="2946400"/>
              <a:chExt cx="2286000" cy="1828800"/>
            </a:xfrm>
          </p:grpSpPr>
          <p:sp>
            <p:nvSpPr>
              <p:cNvPr id="56" name="Rectangle 55">
                <a:extLst>
                  <a:ext uri="{FF2B5EF4-FFF2-40B4-BE49-F238E27FC236}">
                    <a16:creationId xmlns:a16="http://schemas.microsoft.com/office/drawing/2014/main" id="{EF07C922-2027-8F4E-8B53-FEA0FCDAE169}"/>
                  </a:ext>
                </a:extLst>
              </p:cNvPr>
              <p:cNvSpPr/>
              <p:nvPr/>
            </p:nvSpPr>
            <p:spPr bwMode="gray">
              <a:xfrm>
                <a:off x="3817517" y="2946400"/>
                <a:ext cx="2286000" cy="1828800"/>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lnSpc>
                    <a:spcPct val="90000"/>
                  </a:lnSpc>
                </a:pPr>
                <a:endParaRPr lang="en-US" b="1" dirty="0">
                  <a:solidFill>
                    <a:srgbClr val="FFFFFF"/>
                  </a:solidFill>
                  <a:latin typeface="Calibri"/>
                </a:endParaRPr>
              </a:p>
            </p:txBody>
          </p:sp>
          <p:sp>
            <p:nvSpPr>
              <p:cNvPr id="57" name="TextBox 56">
                <a:extLst>
                  <a:ext uri="{FF2B5EF4-FFF2-40B4-BE49-F238E27FC236}">
                    <a16:creationId xmlns:a16="http://schemas.microsoft.com/office/drawing/2014/main" id="{6240BBE9-8F56-F142-AE03-990A203CA477}"/>
                  </a:ext>
                </a:extLst>
              </p:cNvPr>
              <p:cNvSpPr txBox="1"/>
              <p:nvPr/>
            </p:nvSpPr>
            <p:spPr>
              <a:xfrm>
                <a:off x="3908957" y="3509050"/>
                <a:ext cx="2194560" cy="354636"/>
              </a:xfrm>
              <a:prstGeom prst="rect">
                <a:avLst/>
              </a:prstGeom>
              <a:noFill/>
            </p:spPr>
            <p:txBody>
              <a:bodyPr wrap="square" lIns="0" tIns="0" rIns="0" bIns="0" rtlCol="0" anchor="ctr">
                <a:noAutofit/>
              </a:bodyPr>
              <a:lstStyle/>
              <a:p>
                <a:pPr algn="ctr">
                  <a:lnSpc>
                    <a:spcPct val="90000"/>
                  </a:lnSpc>
                </a:pPr>
                <a:r>
                  <a:rPr lang="en-US" sz="1500" b="1" dirty="0">
                    <a:solidFill>
                      <a:srgbClr val="FFFFFF"/>
                    </a:solidFill>
                    <a:latin typeface="Calibri"/>
                  </a:rPr>
                  <a:t>Cloud Platform</a:t>
                </a:r>
                <a:endParaRPr lang="en-US" b="1" dirty="0">
                  <a:solidFill>
                    <a:srgbClr val="FFFFFF"/>
                  </a:solidFill>
                  <a:latin typeface="Calibri"/>
                </a:endParaRPr>
              </a:p>
            </p:txBody>
          </p:sp>
          <p:pic>
            <p:nvPicPr>
              <p:cNvPr id="58" name="Picture 57">
                <a:extLst>
                  <a:ext uri="{FF2B5EF4-FFF2-40B4-BE49-F238E27FC236}">
                    <a16:creationId xmlns:a16="http://schemas.microsoft.com/office/drawing/2014/main" id="{DAD78035-0699-CA4E-96B5-8C8360F713FF}"/>
                  </a:ext>
                </a:extLst>
              </p:cNvPr>
              <p:cNvPicPr>
                <a:picLocks noChangeAspect="1"/>
              </p:cNvPicPr>
              <p:nvPr/>
            </p:nvPicPr>
            <p:blipFill>
              <a:blip r:embed="rId3"/>
              <a:stretch>
                <a:fillRect/>
              </a:stretch>
            </p:blipFill>
            <p:spPr>
              <a:xfrm>
                <a:off x="4201565" y="3123475"/>
                <a:ext cx="1609344" cy="325700"/>
              </a:xfrm>
              <a:prstGeom prst="rect">
                <a:avLst/>
              </a:prstGeom>
            </p:spPr>
          </p:pic>
          <p:sp>
            <p:nvSpPr>
              <p:cNvPr id="22" name="TextBox 21">
                <a:extLst>
                  <a:ext uri="{FF2B5EF4-FFF2-40B4-BE49-F238E27FC236}">
                    <a16:creationId xmlns:a16="http://schemas.microsoft.com/office/drawing/2014/main" id="{29444A53-7104-3B49-866A-793B8FEB6D29}"/>
                  </a:ext>
                </a:extLst>
              </p:cNvPr>
              <p:cNvSpPr txBox="1"/>
              <p:nvPr/>
            </p:nvSpPr>
            <p:spPr>
              <a:xfrm>
                <a:off x="4080696" y="4080178"/>
                <a:ext cx="1851083" cy="642502"/>
              </a:xfrm>
              <a:prstGeom prst="rect">
                <a:avLst/>
              </a:prstGeom>
              <a:noFill/>
            </p:spPr>
            <p:txBody>
              <a:bodyPr wrap="square" lIns="0" tIns="0" rIns="0" bIns="0" rtlCol="0" anchor="ctr">
                <a:noAutofit/>
              </a:bodyPr>
              <a:lstStyle/>
              <a:p>
                <a:pPr algn="ctr">
                  <a:lnSpc>
                    <a:spcPct val="90000"/>
                  </a:lnSpc>
                </a:pPr>
                <a:r>
                  <a:rPr lang="en-US" sz="1125" dirty="0">
                    <a:solidFill>
                      <a:srgbClr val="FFFFFF"/>
                    </a:solidFill>
                    <a:latin typeface="Calibri"/>
                  </a:rPr>
                  <a:t>Java, Big Data, Mobile, Integration Services</a:t>
                </a:r>
              </a:p>
            </p:txBody>
          </p:sp>
        </p:grpSp>
        <p:grpSp>
          <p:nvGrpSpPr>
            <p:cNvPr id="35" name="Group 34">
              <a:extLst>
                <a:ext uri="{FF2B5EF4-FFF2-40B4-BE49-F238E27FC236}">
                  <a16:creationId xmlns:a16="http://schemas.microsoft.com/office/drawing/2014/main" id="{E9990986-902E-284A-8E30-53DE3B1E246B}"/>
                </a:ext>
              </a:extLst>
            </p:cNvPr>
            <p:cNvGrpSpPr/>
            <p:nvPr/>
          </p:nvGrpSpPr>
          <p:grpSpPr>
            <a:xfrm>
              <a:off x="6157988" y="2827872"/>
              <a:ext cx="2286000" cy="1828800"/>
              <a:chOff x="6225720" y="2963336"/>
              <a:chExt cx="2286000" cy="1828800"/>
            </a:xfrm>
          </p:grpSpPr>
          <p:sp>
            <p:nvSpPr>
              <p:cNvPr id="24" name="Rectangle 23">
                <a:extLst>
                  <a:ext uri="{FF2B5EF4-FFF2-40B4-BE49-F238E27FC236}">
                    <a16:creationId xmlns:a16="http://schemas.microsoft.com/office/drawing/2014/main" id="{41088D1B-BD56-A04B-9867-899D195DE801}"/>
                  </a:ext>
                </a:extLst>
              </p:cNvPr>
              <p:cNvSpPr/>
              <p:nvPr/>
            </p:nvSpPr>
            <p:spPr bwMode="gray">
              <a:xfrm>
                <a:off x="6225720" y="2963336"/>
                <a:ext cx="2286000" cy="1828800"/>
              </a:xfrm>
              <a:prstGeom prst="rect">
                <a:avLst/>
              </a:prstGeom>
              <a:solidFill>
                <a:srgbClr val="C00000"/>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lnSpc>
                    <a:spcPct val="90000"/>
                  </a:lnSpc>
                </a:pPr>
                <a:endParaRPr lang="en-US" b="1" dirty="0">
                  <a:solidFill>
                    <a:srgbClr val="FFFFFF"/>
                  </a:solidFill>
                  <a:latin typeface="Calibri"/>
                </a:endParaRPr>
              </a:p>
            </p:txBody>
          </p:sp>
          <p:sp>
            <p:nvSpPr>
              <p:cNvPr id="25" name="TextBox 24">
                <a:extLst>
                  <a:ext uri="{FF2B5EF4-FFF2-40B4-BE49-F238E27FC236}">
                    <a16:creationId xmlns:a16="http://schemas.microsoft.com/office/drawing/2014/main" id="{FD562FAA-D6C9-0649-AE23-7018EE4DEC59}"/>
                  </a:ext>
                </a:extLst>
              </p:cNvPr>
              <p:cNvSpPr txBox="1"/>
              <p:nvPr/>
            </p:nvSpPr>
            <p:spPr>
              <a:xfrm>
                <a:off x="6317160" y="3509050"/>
                <a:ext cx="2194560" cy="354636"/>
              </a:xfrm>
              <a:prstGeom prst="rect">
                <a:avLst/>
              </a:prstGeom>
              <a:noFill/>
            </p:spPr>
            <p:txBody>
              <a:bodyPr wrap="square" lIns="0" tIns="0" rIns="0" bIns="0" rtlCol="0" anchor="ctr">
                <a:noAutofit/>
              </a:bodyPr>
              <a:lstStyle/>
              <a:p>
                <a:pPr algn="ctr">
                  <a:lnSpc>
                    <a:spcPct val="90000"/>
                  </a:lnSpc>
                </a:pPr>
                <a:r>
                  <a:rPr lang="en-US" sz="1500" b="1" dirty="0">
                    <a:solidFill>
                      <a:srgbClr val="FFFFFF"/>
                    </a:solidFill>
                    <a:latin typeface="Calibri"/>
                  </a:rPr>
                  <a:t>Hypervisors</a:t>
                </a:r>
                <a:endParaRPr lang="en-US" b="1" dirty="0">
                  <a:solidFill>
                    <a:srgbClr val="FFFFFF"/>
                  </a:solidFill>
                  <a:latin typeface="Calibri"/>
                </a:endParaRPr>
              </a:p>
            </p:txBody>
          </p:sp>
          <p:pic>
            <p:nvPicPr>
              <p:cNvPr id="26" name="Picture 25">
                <a:extLst>
                  <a:ext uri="{FF2B5EF4-FFF2-40B4-BE49-F238E27FC236}">
                    <a16:creationId xmlns:a16="http://schemas.microsoft.com/office/drawing/2014/main" id="{D5DB80B3-8A30-BA44-98FA-9C0F5D10C851}"/>
                  </a:ext>
                </a:extLst>
              </p:cNvPr>
              <p:cNvPicPr>
                <a:picLocks noChangeAspect="1"/>
              </p:cNvPicPr>
              <p:nvPr/>
            </p:nvPicPr>
            <p:blipFill>
              <a:blip r:embed="rId3"/>
              <a:stretch>
                <a:fillRect/>
              </a:stretch>
            </p:blipFill>
            <p:spPr>
              <a:xfrm>
                <a:off x="6609768" y="3123475"/>
                <a:ext cx="1609344" cy="325700"/>
              </a:xfrm>
              <a:prstGeom prst="rect">
                <a:avLst/>
              </a:prstGeom>
            </p:spPr>
          </p:pic>
          <p:sp>
            <p:nvSpPr>
              <p:cNvPr id="39" name="TextBox 38">
                <a:extLst>
                  <a:ext uri="{FF2B5EF4-FFF2-40B4-BE49-F238E27FC236}">
                    <a16:creationId xmlns:a16="http://schemas.microsoft.com/office/drawing/2014/main" id="{8914E135-7A32-674B-8E4F-ED25722F07A9}"/>
                  </a:ext>
                </a:extLst>
              </p:cNvPr>
              <p:cNvSpPr txBox="1"/>
              <p:nvPr/>
            </p:nvSpPr>
            <p:spPr>
              <a:xfrm>
                <a:off x="6536029" y="4080178"/>
                <a:ext cx="1851083" cy="642502"/>
              </a:xfrm>
              <a:prstGeom prst="rect">
                <a:avLst/>
              </a:prstGeom>
              <a:noFill/>
            </p:spPr>
            <p:txBody>
              <a:bodyPr wrap="square" lIns="0" tIns="0" rIns="0" bIns="0" rtlCol="0" anchor="ctr">
                <a:noAutofit/>
              </a:bodyPr>
              <a:lstStyle/>
              <a:p>
                <a:pPr algn="ctr">
                  <a:lnSpc>
                    <a:spcPct val="90000"/>
                  </a:lnSpc>
                </a:pPr>
                <a:r>
                  <a:rPr lang="en-US" sz="1125" dirty="0">
                    <a:solidFill>
                      <a:srgbClr val="FFFFFF"/>
                    </a:solidFill>
                    <a:latin typeface="Calibri"/>
                  </a:rPr>
                  <a:t>Run VMWare / KVM</a:t>
                </a:r>
              </a:p>
            </p:txBody>
          </p:sp>
        </p:grpSp>
      </p:grpSp>
      <p:grpSp>
        <p:nvGrpSpPr>
          <p:cNvPr id="11" name="Group 10">
            <a:extLst>
              <a:ext uri="{FF2B5EF4-FFF2-40B4-BE49-F238E27FC236}">
                <a16:creationId xmlns:a16="http://schemas.microsoft.com/office/drawing/2014/main" id="{5E75ACAD-DCA1-3146-A063-B94857E6D98B}"/>
              </a:ext>
            </a:extLst>
          </p:cNvPr>
          <p:cNvGrpSpPr/>
          <p:nvPr/>
        </p:nvGrpSpPr>
        <p:grpSpPr>
          <a:xfrm>
            <a:off x="298088" y="1055704"/>
            <a:ext cx="5694676" cy="617220"/>
            <a:chOff x="395862" y="1407605"/>
            <a:chExt cx="7592901" cy="822960"/>
          </a:xfrm>
        </p:grpSpPr>
        <p:grpSp>
          <p:nvGrpSpPr>
            <p:cNvPr id="8" name="Group 7">
              <a:extLst>
                <a:ext uri="{FF2B5EF4-FFF2-40B4-BE49-F238E27FC236}">
                  <a16:creationId xmlns:a16="http://schemas.microsoft.com/office/drawing/2014/main" id="{759A15F1-369C-7547-9963-F2AEC074FE21}"/>
                </a:ext>
              </a:extLst>
            </p:cNvPr>
            <p:cNvGrpSpPr/>
            <p:nvPr/>
          </p:nvGrpSpPr>
          <p:grpSpPr>
            <a:xfrm>
              <a:off x="395862" y="1407605"/>
              <a:ext cx="3749040" cy="822960"/>
              <a:chOff x="378929" y="1272141"/>
              <a:chExt cx="3749040" cy="822960"/>
            </a:xfrm>
          </p:grpSpPr>
          <p:sp>
            <p:nvSpPr>
              <p:cNvPr id="14" name="Rectangle 13">
                <a:extLst>
                  <a:ext uri="{FF2B5EF4-FFF2-40B4-BE49-F238E27FC236}">
                    <a16:creationId xmlns:a16="http://schemas.microsoft.com/office/drawing/2014/main" id="{8B8639F1-BC80-5D46-A450-70CFE32397F6}"/>
                  </a:ext>
                </a:extLst>
              </p:cNvPr>
              <p:cNvSpPr/>
              <p:nvPr/>
            </p:nvSpPr>
            <p:spPr bwMode="gray">
              <a:xfrm>
                <a:off x="378929" y="1272141"/>
                <a:ext cx="3749040" cy="822960"/>
              </a:xfrm>
              <a:prstGeom prst="rect">
                <a:avLst/>
              </a:prstGeom>
              <a:solidFill>
                <a:schemeClr val="accent5">
                  <a:lumMod val="75000"/>
                </a:schemeClr>
              </a:solidFill>
              <a:ln w="25400">
                <a:solidFill>
                  <a:schemeClr val="accent5">
                    <a:lumMod val="7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lnSpc>
                    <a:spcPct val="90000"/>
                  </a:lnSpc>
                </a:pPr>
                <a:endParaRPr lang="en-US" b="1" dirty="0">
                  <a:solidFill>
                    <a:srgbClr val="FFFFFF"/>
                  </a:solidFill>
                  <a:latin typeface="Calibri"/>
                </a:endParaRPr>
              </a:p>
            </p:txBody>
          </p:sp>
          <p:sp>
            <p:nvSpPr>
              <p:cNvPr id="15" name="TextBox 14">
                <a:extLst>
                  <a:ext uri="{FF2B5EF4-FFF2-40B4-BE49-F238E27FC236}">
                    <a16:creationId xmlns:a16="http://schemas.microsoft.com/office/drawing/2014/main" id="{1DEF6E02-B1AC-724D-9ACA-E6B87829B96E}"/>
                  </a:ext>
                </a:extLst>
              </p:cNvPr>
              <p:cNvSpPr txBox="1"/>
              <p:nvPr/>
            </p:nvSpPr>
            <p:spPr>
              <a:xfrm>
                <a:off x="1247609" y="1697169"/>
                <a:ext cx="2011680" cy="354636"/>
              </a:xfrm>
              <a:prstGeom prst="rect">
                <a:avLst/>
              </a:prstGeom>
              <a:noFill/>
            </p:spPr>
            <p:txBody>
              <a:bodyPr wrap="square" lIns="0" tIns="0" rIns="0" bIns="0" rtlCol="0" anchor="ctr">
                <a:noAutofit/>
              </a:bodyPr>
              <a:lstStyle/>
              <a:p>
                <a:pPr algn="ctr">
                  <a:lnSpc>
                    <a:spcPct val="90000"/>
                  </a:lnSpc>
                </a:pPr>
                <a:r>
                  <a:rPr lang="en-US" sz="1500" b="1" dirty="0">
                    <a:solidFill>
                      <a:srgbClr val="FFFFFF"/>
                    </a:solidFill>
                    <a:latin typeface="Calibri"/>
                  </a:rPr>
                  <a:t>Cloud Applications</a:t>
                </a:r>
                <a:endParaRPr lang="en-US" b="1" dirty="0">
                  <a:solidFill>
                    <a:srgbClr val="FFFFFF"/>
                  </a:solidFill>
                  <a:latin typeface="Calibri"/>
                </a:endParaRPr>
              </a:p>
            </p:txBody>
          </p:sp>
          <p:pic>
            <p:nvPicPr>
              <p:cNvPr id="16" name="Picture 15">
                <a:extLst>
                  <a:ext uri="{FF2B5EF4-FFF2-40B4-BE49-F238E27FC236}">
                    <a16:creationId xmlns:a16="http://schemas.microsoft.com/office/drawing/2014/main" id="{D816259E-1707-B943-99F0-DFAEF8A9BEFE}"/>
                  </a:ext>
                </a:extLst>
              </p:cNvPr>
              <p:cNvPicPr>
                <a:picLocks noChangeAspect="1"/>
              </p:cNvPicPr>
              <p:nvPr/>
            </p:nvPicPr>
            <p:blipFill>
              <a:blip r:embed="rId4"/>
              <a:stretch>
                <a:fillRect/>
              </a:stretch>
            </p:blipFill>
            <p:spPr>
              <a:xfrm>
                <a:off x="1448777" y="1380289"/>
                <a:ext cx="1609344" cy="309490"/>
              </a:xfrm>
              <a:prstGeom prst="rect">
                <a:avLst/>
              </a:prstGeom>
            </p:spPr>
          </p:pic>
        </p:grpSp>
        <p:grpSp>
          <p:nvGrpSpPr>
            <p:cNvPr id="7" name="Group 6">
              <a:extLst>
                <a:ext uri="{FF2B5EF4-FFF2-40B4-BE49-F238E27FC236}">
                  <a16:creationId xmlns:a16="http://schemas.microsoft.com/office/drawing/2014/main" id="{EB13C04F-BEB9-1946-82BF-E548175099DC}"/>
                </a:ext>
              </a:extLst>
            </p:cNvPr>
            <p:cNvGrpSpPr/>
            <p:nvPr/>
          </p:nvGrpSpPr>
          <p:grpSpPr>
            <a:xfrm>
              <a:off x="4239723" y="1407605"/>
              <a:ext cx="3749040" cy="822960"/>
              <a:chOff x="4222790" y="1170543"/>
              <a:chExt cx="3749040" cy="822960"/>
            </a:xfrm>
          </p:grpSpPr>
          <p:sp>
            <p:nvSpPr>
              <p:cNvPr id="33" name="Rectangle 32">
                <a:extLst>
                  <a:ext uri="{FF2B5EF4-FFF2-40B4-BE49-F238E27FC236}">
                    <a16:creationId xmlns:a16="http://schemas.microsoft.com/office/drawing/2014/main" id="{E0D5641B-DAE5-564B-8A6D-D1D473B3ACB5}"/>
                  </a:ext>
                </a:extLst>
              </p:cNvPr>
              <p:cNvSpPr/>
              <p:nvPr/>
            </p:nvSpPr>
            <p:spPr bwMode="gray">
              <a:xfrm>
                <a:off x="4222790" y="1170543"/>
                <a:ext cx="3749040" cy="822960"/>
              </a:xfrm>
              <a:prstGeom prst="rect">
                <a:avLst/>
              </a:prstGeom>
              <a:solidFill>
                <a:schemeClr val="bg2"/>
              </a:solidFill>
              <a:ln w="25400">
                <a:solidFill>
                  <a:schemeClr val="accent5">
                    <a:lumMod val="75000"/>
                  </a:schemeClr>
                </a:solid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lnSpc>
                    <a:spcPct val="90000"/>
                  </a:lnSpc>
                </a:pPr>
                <a:endParaRPr lang="en-US" b="1" dirty="0">
                  <a:solidFill>
                    <a:srgbClr val="A52641">
                      <a:lumMod val="75000"/>
                    </a:srgbClr>
                  </a:solidFill>
                  <a:latin typeface="Calibri"/>
                </a:endParaRPr>
              </a:p>
            </p:txBody>
          </p:sp>
          <p:sp>
            <p:nvSpPr>
              <p:cNvPr id="34" name="TextBox 33">
                <a:extLst>
                  <a:ext uri="{FF2B5EF4-FFF2-40B4-BE49-F238E27FC236}">
                    <a16:creationId xmlns:a16="http://schemas.microsoft.com/office/drawing/2014/main" id="{B705A68B-F402-E24C-8A21-FE398763CC82}"/>
                  </a:ext>
                </a:extLst>
              </p:cNvPr>
              <p:cNvSpPr txBox="1"/>
              <p:nvPr/>
            </p:nvSpPr>
            <p:spPr>
              <a:xfrm>
                <a:off x="4886578" y="1270517"/>
                <a:ext cx="2421464" cy="623013"/>
              </a:xfrm>
              <a:prstGeom prst="rect">
                <a:avLst/>
              </a:prstGeom>
              <a:noFill/>
            </p:spPr>
            <p:txBody>
              <a:bodyPr wrap="square" lIns="0" tIns="0" rIns="0" bIns="0" rtlCol="0" anchor="ctr">
                <a:noAutofit/>
              </a:bodyPr>
              <a:lstStyle/>
              <a:p>
                <a:pPr algn="ctr">
                  <a:lnSpc>
                    <a:spcPct val="90000"/>
                  </a:lnSpc>
                </a:pPr>
                <a:r>
                  <a:rPr lang="en-US" sz="1500" b="1" dirty="0">
                    <a:solidFill>
                      <a:srgbClr val="A52641">
                        <a:lumMod val="75000"/>
                      </a:srgbClr>
                    </a:solidFill>
                    <a:latin typeface="Calibri"/>
                  </a:rPr>
                  <a:t>Enterprise Applications</a:t>
                </a:r>
                <a:endParaRPr lang="en-US" b="1" dirty="0">
                  <a:solidFill>
                    <a:srgbClr val="A52641">
                      <a:lumMod val="75000"/>
                    </a:srgbClr>
                  </a:solidFill>
                  <a:latin typeface="Calibri"/>
                </a:endParaRPr>
              </a:p>
            </p:txBody>
          </p:sp>
        </p:grpSp>
      </p:grpSp>
      <p:sp>
        <p:nvSpPr>
          <p:cNvPr id="76" name="Title 1">
            <a:extLst>
              <a:ext uri="{FF2B5EF4-FFF2-40B4-BE49-F238E27FC236}">
                <a16:creationId xmlns:a16="http://schemas.microsoft.com/office/drawing/2014/main" id="{02E8214E-4177-EA4F-BE95-B66BD1397CEA}"/>
              </a:ext>
            </a:extLst>
          </p:cNvPr>
          <p:cNvSpPr txBox="1">
            <a:spLocks/>
          </p:cNvSpPr>
          <p:nvPr/>
        </p:nvSpPr>
        <p:spPr>
          <a:xfrm>
            <a:off x="298087" y="304800"/>
            <a:ext cx="8567417" cy="666750"/>
          </a:xfrm>
          <a:prstGeom prst="rect">
            <a:avLst/>
          </a:prstGeom>
        </p:spPr>
        <p:txBody>
          <a:bodyPr lIns="0" rIns="0"/>
          <a:lstStyle>
            <a:lvl1pPr algn="l" defTabSz="914400" rtl="0" eaLnBrk="1" latinLnBrk="0" hangingPunct="1">
              <a:lnSpc>
                <a:spcPct val="80000"/>
              </a:lnSpc>
              <a:spcBef>
                <a:spcPct val="0"/>
              </a:spcBef>
              <a:buNone/>
              <a:defRPr sz="3600" kern="1200">
                <a:solidFill>
                  <a:schemeClr val="tx1"/>
                </a:solidFill>
                <a:latin typeface="+mj-lt"/>
                <a:ea typeface="+mj-ea"/>
                <a:cs typeface="+mj-cs"/>
              </a:defRPr>
            </a:lvl1pPr>
          </a:lstStyle>
          <a:p>
            <a:pPr defTabSz="685800"/>
            <a:r>
              <a:rPr lang="en-US" sz="2625" b="1" dirty="0">
                <a:solidFill>
                  <a:srgbClr val="F80000"/>
                </a:solidFill>
                <a:latin typeface="Calibri"/>
              </a:rPr>
              <a:t>Oracle </a:t>
            </a:r>
            <a:r>
              <a:rPr lang="en-US" sz="2625" dirty="0">
                <a:solidFill>
                  <a:srgbClr val="58595B"/>
                </a:solidFill>
                <a:latin typeface="Calibri"/>
              </a:rPr>
              <a:t>Cloud Infrastructure Application Platform</a:t>
            </a:r>
          </a:p>
        </p:txBody>
      </p:sp>
      <p:sp>
        <p:nvSpPr>
          <p:cNvPr id="12" name="Rectangle 11">
            <a:extLst>
              <a:ext uri="{FF2B5EF4-FFF2-40B4-BE49-F238E27FC236}">
                <a16:creationId xmlns:a16="http://schemas.microsoft.com/office/drawing/2014/main" id="{14231636-ACF4-0045-8E03-9AE48081C9E6}"/>
              </a:ext>
            </a:extLst>
          </p:cNvPr>
          <p:cNvSpPr/>
          <p:nvPr/>
        </p:nvSpPr>
        <p:spPr bwMode="gray">
          <a:xfrm>
            <a:off x="144917" y="682522"/>
            <a:ext cx="8881110" cy="4460978"/>
          </a:xfrm>
          <a:prstGeom prst="rect">
            <a:avLst/>
          </a:prstGeom>
          <a:solidFill>
            <a:schemeClr val="accent2">
              <a:alpha val="60000"/>
            </a:schemeClr>
          </a:solidFill>
          <a:ln w="15875">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dirty="0">
              <a:solidFill>
                <a:srgbClr val="FFFFFF"/>
              </a:solidFill>
              <a:latin typeface="Calibri"/>
            </a:endParaRPr>
          </a:p>
        </p:txBody>
      </p:sp>
      <p:pic>
        <p:nvPicPr>
          <p:cNvPr id="85" name="Picture 84" descr="Oracle logo in white on red staging background" title="Oracle red badge logo">
            <a:extLst>
              <a:ext uri="{FF2B5EF4-FFF2-40B4-BE49-F238E27FC236}">
                <a16:creationId xmlns:a16="http://schemas.microsoft.com/office/drawing/2014/main" id="{0B93A2F3-15CB-D04D-9A42-B5225EB93D5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98955" y="4697730"/>
            <a:ext cx="1218854" cy="445770"/>
          </a:xfrm>
          <a:prstGeom prst="rect">
            <a:avLst/>
          </a:prstGeom>
        </p:spPr>
      </p:pic>
      <p:grpSp>
        <p:nvGrpSpPr>
          <p:cNvPr id="28" name="Group 27">
            <a:extLst>
              <a:ext uri="{FF2B5EF4-FFF2-40B4-BE49-F238E27FC236}">
                <a16:creationId xmlns:a16="http://schemas.microsoft.com/office/drawing/2014/main" id="{BD3EDDFD-01C8-934D-8206-8513B1BEAC9D}"/>
              </a:ext>
            </a:extLst>
          </p:cNvPr>
          <p:cNvGrpSpPr/>
          <p:nvPr/>
        </p:nvGrpSpPr>
        <p:grpSpPr>
          <a:xfrm>
            <a:off x="6063879" y="1055704"/>
            <a:ext cx="2811780" cy="617220"/>
            <a:chOff x="8083584" y="1407605"/>
            <a:chExt cx="3749040" cy="822960"/>
          </a:xfrm>
        </p:grpSpPr>
        <p:sp>
          <p:nvSpPr>
            <p:cNvPr id="36" name="Rectangle 35">
              <a:extLst>
                <a:ext uri="{FF2B5EF4-FFF2-40B4-BE49-F238E27FC236}">
                  <a16:creationId xmlns:a16="http://schemas.microsoft.com/office/drawing/2014/main" id="{DF628D15-E9B3-C643-AA09-D29E54D30A04}"/>
                </a:ext>
              </a:extLst>
            </p:cNvPr>
            <p:cNvSpPr/>
            <p:nvPr/>
          </p:nvSpPr>
          <p:spPr bwMode="gray">
            <a:xfrm>
              <a:off x="8083584" y="1407605"/>
              <a:ext cx="3749040" cy="822960"/>
            </a:xfrm>
            <a:prstGeom prst="rect">
              <a:avLst/>
            </a:prstGeom>
            <a:solidFill>
              <a:schemeClr val="accent2">
                <a:lumMod val="20000"/>
                <a:lumOff val="80000"/>
              </a:schemeClr>
            </a:solidFill>
            <a:ln w="254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lnSpc>
                  <a:spcPct val="90000"/>
                </a:lnSpc>
              </a:pPr>
              <a:endParaRPr lang="en-US" b="1" dirty="0">
                <a:solidFill>
                  <a:srgbClr val="FFFFFF"/>
                </a:solidFill>
                <a:latin typeface="Calibri"/>
              </a:endParaRPr>
            </a:p>
          </p:txBody>
        </p:sp>
        <p:sp>
          <p:nvSpPr>
            <p:cNvPr id="37" name="TextBox 36">
              <a:extLst>
                <a:ext uri="{FF2B5EF4-FFF2-40B4-BE49-F238E27FC236}">
                  <a16:creationId xmlns:a16="http://schemas.microsoft.com/office/drawing/2014/main" id="{A5746D7E-8B5B-434F-B704-67A166130103}"/>
                </a:ext>
              </a:extLst>
            </p:cNvPr>
            <p:cNvSpPr txBox="1"/>
            <p:nvPr/>
          </p:nvSpPr>
          <p:spPr>
            <a:xfrm>
              <a:off x="8258749" y="1533110"/>
              <a:ext cx="3398711" cy="571950"/>
            </a:xfrm>
            <a:prstGeom prst="rect">
              <a:avLst/>
            </a:prstGeom>
            <a:solidFill>
              <a:schemeClr val="bg1"/>
            </a:solidFill>
            <a:ln>
              <a:solidFill>
                <a:srgbClr val="F80000"/>
              </a:solidFill>
            </a:ln>
          </p:spPr>
          <p:txBody>
            <a:bodyPr wrap="square" lIns="0" tIns="34290" rIns="0" bIns="0" rtlCol="0" anchor="ctr">
              <a:noAutofit/>
            </a:bodyPr>
            <a:lstStyle/>
            <a:p>
              <a:pPr algn="ctr">
                <a:lnSpc>
                  <a:spcPct val="90000"/>
                </a:lnSpc>
              </a:pPr>
              <a:r>
                <a:rPr lang="en-US" sz="1500" dirty="0">
                  <a:solidFill>
                    <a:srgbClr val="007395">
                      <a:lumMod val="75000"/>
                    </a:srgbClr>
                  </a:solidFill>
                  <a:latin typeface="Calibri"/>
                </a:rPr>
                <a:t>Cloud Native Applications</a:t>
              </a:r>
              <a:br>
                <a:rPr lang="en-US" sz="1500" dirty="0">
                  <a:solidFill>
                    <a:srgbClr val="007395">
                      <a:lumMod val="75000"/>
                    </a:srgbClr>
                  </a:solidFill>
                  <a:latin typeface="Calibri"/>
                </a:rPr>
              </a:br>
              <a:r>
                <a:rPr lang="en-US" sz="1500" dirty="0">
                  <a:solidFill>
                    <a:srgbClr val="007395">
                      <a:lumMod val="75000"/>
                    </a:srgbClr>
                  </a:solidFill>
                  <a:latin typeface="Calibri"/>
                </a:rPr>
                <a:t>Micro Services, Big Data, AI/ML</a:t>
              </a:r>
              <a:endParaRPr lang="en-US" dirty="0">
                <a:solidFill>
                  <a:srgbClr val="007395">
                    <a:lumMod val="75000"/>
                  </a:srgbClr>
                </a:solidFill>
                <a:latin typeface="Calibri"/>
              </a:endParaRPr>
            </a:p>
          </p:txBody>
        </p:sp>
      </p:grpSp>
      <p:grpSp>
        <p:nvGrpSpPr>
          <p:cNvPr id="6" name="Group 5">
            <a:extLst>
              <a:ext uri="{FF2B5EF4-FFF2-40B4-BE49-F238E27FC236}">
                <a16:creationId xmlns:a16="http://schemas.microsoft.com/office/drawing/2014/main" id="{AA343728-48D1-C44F-816A-271AC0A5909B}"/>
              </a:ext>
            </a:extLst>
          </p:cNvPr>
          <p:cNvGrpSpPr/>
          <p:nvPr/>
        </p:nvGrpSpPr>
        <p:grpSpPr>
          <a:xfrm>
            <a:off x="977535" y="3553832"/>
            <a:ext cx="7887970" cy="887694"/>
            <a:chOff x="1301792" y="4738443"/>
            <a:chExt cx="10517293" cy="1183592"/>
          </a:xfrm>
        </p:grpSpPr>
        <p:sp>
          <p:nvSpPr>
            <p:cNvPr id="38" name="Rectangle 37">
              <a:extLst>
                <a:ext uri="{FF2B5EF4-FFF2-40B4-BE49-F238E27FC236}">
                  <a16:creationId xmlns:a16="http://schemas.microsoft.com/office/drawing/2014/main" id="{75EC8F44-6CEE-C14B-8ED1-CC8E73BD43BA}"/>
                </a:ext>
              </a:extLst>
            </p:cNvPr>
            <p:cNvSpPr/>
            <p:nvPr/>
          </p:nvSpPr>
          <p:spPr bwMode="gray">
            <a:xfrm>
              <a:off x="1301792" y="4738443"/>
              <a:ext cx="9535542" cy="1183592"/>
            </a:xfrm>
            <a:prstGeom prst="rect">
              <a:avLst/>
            </a:prstGeom>
            <a:solidFill>
              <a:schemeClr val="accent1"/>
            </a:solidFill>
            <a:ln w="15875">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lnSpc>
                  <a:spcPct val="90000"/>
                </a:lnSpc>
              </a:pPr>
              <a:endParaRPr lang="en-US" b="1" dirty="0">
                <a:solidFill>
                  <a:srgbClr val="FFFFFF"/>
                </a:solidFill>
                <a:latin typeface="Calibri"/>
              </a:endParaRPr>
            </a:p>
          </p:txBody>
        </p:sp>
        <p:grpSp>
          <p:nvGrpSpPr>
            <p:cNvPr id="2" name="Group 1">
              <a:extLst>
                <a:ext uri="{FF2B5EF4-FFF2-40B4-BE49-F238E27FC236}">
                  <a16:creationId xmlns:a16="http://schemas.microsoft.com/office/drawing/2014/main" id="{EADCB1FD-C286-2748-867E-CAE7699CA031}"/>
                </a:ext>
              </a:extLst>
            </p:cNvPr>
            <p:cNvGrpSpPr/>
            <p:nvPr/>
          </p:nvGrpSpPr>
          <p:grpSpPr>
            <a:xfrm>
              <a:off x="1347512" y="5000498"/>
              <a:ext cx="2194560" cy="681455"/>
              <a:chOff x="1245911" y="4401425"/>
              <a:chExt cx="2194560" cy="681455"/>
            </a:xfrm>
          </p:grpSpPr>
          <p:sp>
            <p:nvSpPr>
              <p:cNvPr id="42" name="TextBox 41">
                <a:extLst>
                  <a:ext uri="{FF2B5EF4-FFF2-40B4-BE49-F238E27FC236}">
                    <a16:creationId xmlns:a16="http://schemas.microsoft.com/office/drawing/2014/main" id="{2BF4E6A7-D7AC-3E4C-97F3-532881BEE76A}"/>
                  </a:ext>
                </a:extLst>
              </p:cNvPr>
              <p:cNvSpPr txBox="1"/>
              <p:nvPr/>
            </p:nvSpPr>
            <p:spPr>
              <a:xfrm>
                <a:off x="1245911" y="4728244"/>
                <a:ext cx="2194560" cy="354636"/>
              </a:xfrm>
              <a:prstGeom prst="rect">
                <a:avLst/>
              </a:prstGeom>
              <a:noFill/>
            </p:spPr>
            <p:txBody>
              <a:bodyPr wrap="square" lIns="0" tIns="0" rIns="0" bIns="0" rtlCol="0" anchor="ctr">
                <a:noAutofit/>
              </a:bodyPr>
              <a:lstStyle/>
              <a:p>
                <a:pPr algn="ctr">
                  <a:lnSpc>
                    <a:spcPct val="90000"/>
                  </a:lnSpc>
                </a:pPr>
                <a:r>
                  <a:rPr lang="en-US" sz="1500" b="1" dirty="0">
                    <a:solidFill>
                      <a:srgbClr val="FFFFFF"/>
                    </a:solidFill>
                    <a:latin typeface="Calibri"/>
                  </a:rPr>
                  <a:t>Cloud Infrastructure</a:t>
                </a:r>
                <a:endParaRPr lang="en-US" b="1" dirty="0">
                  <a:solidFill>
                    <a:srgbClr val="FFFFFF"/>
                  </a:solidFill>
                  <a:latin typeface="Calibri"/>
                </a:endParaRPr>
              </a:p>
            </p:txBody>
          </p:sp>
          <p:pic>
            <p:nvPicPr>
              <p:cNvPr id="45" name="Picture 44">
                <a:extLst>
                  <a:ext uri="{FF2B5EF4-FFF2-40B4-BE49-F238E27FC236}">
                    <a16:creationId xmlns:a16="http://schemas.microsoft.com/office/drawing/2014/main" id="{2AD79AB0-17BB-9D43-BD50-0C300D9D5054}"/>
                  </a:ext>
                </a:extLst>
              </p:cNvPr>
              <p:cNvPicPr>
                <a:picLocks noChangeAspect="1"/>
              </p:cNvPicPr>
              <p:nvPr/>
            </p:nvPicPr>
            <p:blipFill>
              <a:blip r:embed="rId6"/>
              <a:stretch>
                <a:fillRect/>
              </a:stretch>
            </p:blipFill>
            <p:spPr>
              <a:xfrm>
                <a:off x="1542473" y="4401425"/>
                <a:ext cx="1601436" cy="365760"/>
              </a:xfrm>
              <a:prstGeom prst="rect">
                <a:avLst/>
              </a:prstGeom>
            </p:spPr>
          </p:pic>
        </p:grpSp>
        <p:grpSp>
          <p:nvGrpSpPr>
            <p:cNvPr id="4" name="Group 3">
              <a:extLst>
                <a:ext uri="{FF2B5EF4-FFF2-40B4-BE49-F238E27FC236}">
                  <a16:creationId xmlns:a16="http://schemas.microsoft.com/office/drawing/2014/main" id="{7A63287F-34D8-FF43-B5C6-E6AAB426A5AF}"/>
                </a:ext>
              </a:extLst>
            </p:cNvPr>
            <p:cNvGrpSpPr/>
            <p:nvPr/>
          </p:nvGrpSpPr>
          <p:grpSpPr>
            <a:xfrm>
              <a:off x="3627582" y="5371894"/>
              <a:ext cx="7158796" cy="475488"/>
              <a:chOff x="3627582" y="5371894"/>
              <a:chExt cx="7158796" cy="475488"/>
            </a:xfrm>
          </p:grpSpPr>
          <p:sp>
            <p:nvSpPr>
              <p:cNvPr id="50" name="TextBox 49">
                <a:extLst>
                  <a:ext uri="{FF2B5EF4-FFF2-40B4-BE49-F238E27FC236}">
                    <a16:creationId xmlns:a16="http://schemas.microsoft.com/office/drawing/2014/main" id="{A9544BC2-296F-7345-A3D2-0A43CA3FDB29}"/>
                  </a:ext>
                </a:extLst>
              </p:cNvPr>
              <p:cNvSpPr txBox="1"/>
              <p:nvPr/>
            </p:nvSpPr>
            <p:spPr>
              <a:xfrm>
                <a:off x="3627582" y="5371894"/>
                <a:ext cx="7158796" cy="475488"/>
              </a:xfrm>
              <a:prstGeom prst="rect">
                <a:avLst/>
              </a:prstGeom>
              <a:solidFill>
                <a:schemeClr val="tx2">
                  <a:lumMod val="20000"/>
                  <a:lumOff val="80000"/>
                </a:schemeClr>
              </a:solidFill>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44" name="TextBox 43">
                <a:extLst>
                  <a:ext uri="{FF2B5EF4-FFF2-40B4-BE49-F238E27FC236}">
                    <a16:creationId xmlns:a16="http://schemas.microsoft.com/office/drawing/2014/main" id="{CAEE7D79-342E-C74A-9F94-F0DED86A09B2}"/>
                  </a:ext>
                </a:extLst>
              </p:cNvPr>
              <p:cNvSpPr txBox="1"/>
              <p:nvPr/>
            </p:nvSpPr>
            <p:spPr>
              <a:xfrm>
                <a:off x="3661451" y="5413042"/>
                <a:ext cx="822960" cy="393192"/>
              </a:xfrm>
              <a:prstGeom prst="rect">
                <a:avLst/>
              </a:prstGeom>
              <a:solidFill>
                <a:schemeClr val="accent4">
                  <a:lumMod val="75000"/>
                </a:schemeClr>
              </a:solidFill>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46" name="TextBox 45">
                <a:extLst>
                  <a:ext uri="{FF2B5EF4-FFF2-40B4-BE49-F238E27FC236}">
                    <a16:creationId xmlns:a16="http://schemas.microsoft.com/office/drawing/2014/main" id="{3923077E-C5A0-A445-972A-6DE9B3740B1B}"/>
                  </a:ext>
                </a:extLst>
              </p:cNvPr>
              <p:cNvSpPr txBox="1"/>
              <p:nvPr/>
            </p:nvSpPr>
            <p:spPr>
              <a:xfrm>
                <a:off x="4556135" y="5413042"/>
                <a:ext cx="822960" cy="393192"/>
              </a:xfrm>
              <a:prstGeom prst="rect">
                <a:avLst/>
              </a:prstGeom>
              <a:solidFill>
                <a:schemeClr val="accent4">
                  <a:lumMod val="75000"/>
                </a:schemeClr>
              </a:solidFill>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47" name="TextBox 46">
                <a:extLst>
                  <a:ext uri="{FF2B5EF4-FFF2-40B4-BE49-F238E27FC236}">
                    <a16:creationId xmlns:a16="http://schemas.microsoft.com/office/drawing/2014/main" id="{AD2E9E8F-BFC3-AC4E-88CB-B6D1B8D8D3D4}"/>
                  </a:ext>
                </a:extLst>
              </p:cNvPr>
              <p:cNvSpPr txBox="1"/>
              <p:nvPr/>
            </p:nvSpPr>
            <p:spPr>
              <a:xfrm>
                <a:off x="5450819" y="5413042"/>
                <a:ext cx="822960" cy="393192"/>
              </a:xfrm>
              <a:prstGeom prst="rect">
                <a:avLst/>
              </a:prstGeom>
              <a:solidFill>
                <a:schemeClr val="accent4">
                  <a:lumMod val="75000"/>
                </a:schemeClr>
              </a:solidFill>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48" name="TextBox 47">
                <a:extLst>
                  <a:ext uri="{FF2B5EF4-FFF2-40B4-BE49-F238E27FC236}">
                    <a16:creationId xmlns:a16="http://schemas.microsoft.com/office/drawing/2014/main" id="{EB6DC0A9-9021-E74A-AC66-C5DCDF26B3C8}"/>
                  </a:ext>
                </a:extLst>
              </p:cNvPr>
              <p:cNvSpPr txBox="1"/>
              <p:nvPr/>
            </p:nvSpPr>
            <p:spPr>
              <a:xfrm>
                <a:off x="6345503" y="5413042"/>
                <a:ext cx="822960" cy="393192"/>
              </a:xfrm>
              <a:prstGeom prst="rect">
                <a:avLst/>
              </a:prstGeom>
              <a:solidFill>
                <a:schemeClr val="accent4">
                  <a:lumMod val="75000"/>
                </a:schemeClr>
              </a:solidFill>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49" name="TextBox 48">
                <a:extLst>
                  <a:ext uri="{FF2B5EF4-FFF2-40B4-BE49-F238E27FC236}">
                    <a16:creationId xmlns:a16="http://schemas.microsoft.com/office/drawing/2014/main" id="{BA59A6E9-0869-0448-B292-AFA508DE818B}"/>
                  </a:ext>
                </a:extLst>
              </p:cNvPr>
              <p:cNvSpPr txBox="1"/>
              <p:nvPr/>
            </p:nvSpPr>
            <p:spPr>
              <a:xfrm>
                <a:off x="7240187" y="5413042"/>
                <a:ext cx="822960" cy="393192"/>
              </a:xfrm>
              <a:prstGeom prst="rect">
                <a:avLst/>
              </a:prstGeom>
              <a:solidFill>
                <a:schemeClr val="accent4">
                  <a:lumMod val="75000"/>
                </a:schemeClr>
              </a:solidFill>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51" name="TextBox 50">
                <a:extLst>
                  <a:ext uri="{FF2B5EF4-FFF2-40B4-BE49-F238E27FC236}">
                    <a16:creationId xmlns:a16="http://schemas.microsoft.com/office/drawing/2014/main" id="{B398C5E6-5FD5-2142-9C60-00298511A5A6}"/>
                  </a:ext>
                </a:extLst>
              </p:cNvPr>
              <p:cNvSpPr txBox="1"/>
              <p:nvPr/>
            </p:nvSpPr>
            <p:spPr>
              <a:xfrm>
                <a:off x="8134871" y="5413042"/>
                <a:ext cx="822960" cy="393192"/>
              </a:xfrm>
              <a:prstGeom prst="rect">
                <a:avLst/>
              </a:prstGeom>
              <a:solidFill>
                <a:schemeClr val="accent4">
                  <a:lumMod val="75000"/>
                </a:schemeClr>
              </a:solidFill>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55" name="TextBox 54">
                <a:extLst>
                  <a:ext uri="{FF2B5EF4-FFF2-40B4-BE49-F238E27FC236}">
                    <a16:creationId xmlns:a16="http://schemas.microsoft.com/office/drawing/2014/main" id="{6D9F4E2F-82D5-A145-9703-216686077C31}"/>
                  </a:ext>
                </a:extLst>
              </p:cNvPr>
              <p:cNvSpPr txBox="1"/>
              <p:nvPr/>
            </p:nvSpPr>
            <p:spPr>
              <a:xfrm>
                <a:off x="9029555" y="5413042"/>
                <a:ext cx="822960" cy="393192"/>
              </a:xfrm>
              <a:prstGeom prst="rect">
                <a:avLst/>
              </a:prstGeom>
              <a:solidFill>
                <a:schemeClr val="accent4">
                  <a:lumMod val="75000"/>
                </a:schemeClr>
              </a:solidFill>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59" name="TextBox 58">
                <a:extLst>
                  <a:ext uri="{FF2B5EF4-FFF2-40B4-BE49-F238E27FC236}">
                    <a16:creationId xmlns:a16="http://schemas.microsoft.com/office/drawing/2014/main" id="{47076718-E132-534B-AEE4-8FEE22586A7C}"/>
                  </a:ext>
                </a:extLst>
              </p:cNvPr>
              <p:cNvSpPr txBox="1"/>
              <p:nvPr/>
            </p:nvSpPr>
            <p:spPr>
              <a:xfrm>
                <a:off x="9924242" y="5413042"/>
                <a:ext cx="822960" cy="393192"/>
              </a:xfrm>
              <a:prstGeom prst="rect">
                <a:avLst/>
              </a:prstGeom>
              <a:solidFill>
                <a:schemeClr val="accent4">
                  <a:lumMod val="75000"/>
                </a:schemeClr>
              </a:solidFill>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5" name="TextBox 4">
                <a:extLst>
                  <a:ext uri="{FF2B5EF4-FFF2-40B4-BE49-F238E27FC236}">
                    <a16:creationId xmlns:a16="http://schemas.microsoft.com/office/drawing/2014/main" id="{9823A5B4-EBDD-F54E-BC21-852AF570F41A}"/>
                  </a:ext>
                </a:extLst>
              </p:cNvPr>
              <p:cNvSpPr txBox="1"/>
              <p:nvPr/>
            </p:nvSpPr>
            <p:spPr>
              <a:xfrm>
                <a:off x="3759198" y="5442944"/>
                <a:ext cx="638009" cy="333389"/>
              </a:xfrm>
              <a:prstGeom prst="rect">
                <a:avLst/>
              </a:prstGeom>
              <a:noFill/>
            </p:spPr>
            <p:txBody>
              <a:bodyPr wrap="square" lIns="0" tIns="0" rIns="0" bIns="0" rtlCol="0" anchor="ctr">
                <a:noAutofit/>
              </a:bodyPr>
              <a:lstStyle/>
              <a:p>
                <a:pPr algn="ctr">
                  <a:lnSpc>
                    <a:spcPct val="90000"/>
                  </a:lnSpc>
                </a:pPr>
                <a:r>
                  <a:rPr lang="en-US" sz="975" b="1" dirty="0">
                    <a:solidFill>
                      <a:srgbClr val="FFFFFF"/>
                    </a:solidFill>
                    <a:latin typeface="Calibri"/>
                  </a:rPr>
                  <a:t>25 GB</a:t>
                </a:r>
                <a:br>
                  <a:rPr lang="en-US" sz="975" b="1" dirty="0">
                    <a:solidFill>
                      <a:srgbClr val="FFFFFF"/>
                    </a:solidFill>
                    <a:latin typeface="Calibri"/>
                  </a:rPr>
                </a:br>
                <a:r>
                  <a:rPr lang="en-US" sz="975" b="1" dirty="0">
                    <a:solidFill>
                      <a:srgbClr val="FFFFFF"/>
                    </a:solidFill>
                    <a:latin typeface="Calibri"/>
                  </a:rPr>
                  <a:t>Network</a:t>
                </a:r>
              </a:p>
            </p:txBody>
          </p:sp>
          <p:sp>
            <p:nvSpPr>
              <p:cNvPr id="60" name="TextBox 59">
                <a:extLst>
                  <a:ext uri="{FF2B5EF4-FFF2-40B4-BE49-F238E27FC236}">
                    <a16:creationId xmlns:a16="http://schemas.microsoft.com/office/drawing/2014/main" id="{126A4037-2725-7D43-8419-0E2F8F9A6984}"/>
                  </a:ext>
                </a:extLst>
              </p:cNvPr>
              <p:cNvSpPr txBox="1"/>
              <p:nvPr/>
            </p:nvSpPr>
            <p:spPr>
              <a:xfrm>
                <a:off x="4656664" y="5442944"/>
                <a:ext cx="638009" cy="333389"/>
              </a:xfrm>
              <a:prstGeom prst="rect">
                <a:avLst/>
              </a:prstGeom>
              <a:noFill/>
            </p:spPr>
            <p:txBody>
              <a:bodyPr wrap="square" lIns="0" tIns="0" rIns="0" bIns="0" rtlCol="0" anchor="ctr">
                <a:noAutofit/>
              </a:bodyPr>
              <a:lstStyle/>
              <a:p>
                <a:pPr algn="ctr">
                  <a:lnSpc>
                    <a:spcPct val="90000"/>
                  </a:lnSpc>
                </a:pPr>
                <a:r>
                  <a:rPr lang="en-US" sz="975" b="1" dirty="0">
                    <a:solidFill>
                      <a:srgbClr val="FFFFFF"/>
                    </a:solidFill>
                    <a:latin typeface="Calibri"/>
                  </a:rPr>
                  <a:t>Bare Metal</a:t>
                </a:r>
              </a:p>
            </p:txBody>
          </p:sp>
          <p:sp>
            <p:nvSpPr>
              <p:cNvPr id="61" name="TextBox 60">
                <a:extLst>
                  <a:ext uri="{FF2B5EF4-FFF2-40B4-BE49-F238E27FC236}">
                    <a16:creationId xmlns:a16="http://schemas.microsoft.com/office/drawing/2014/main" id="{A3C506E5-99B2-0D4B-84E0-8EF596961611}"/>
                  </a:ext>
                </a:extLst>
              </p:cNvPr>
              <p:cNvSpPr txBox="1"/>
              <p:nvPr/>
            </p:nvSpPr>
            <p:spPr>
              <a:xfrm>
                <a:off x="5554130" y="5442944"/>
                <a:ext cx="638009" cy="333389"/>
              </a:xfrm>
              <a:prstGeom prst="rect">
                <a:avLst/>
              </a:prstGeom>
              <a:noFill/>
            </p:spPr>
            <p:txBody>
              <a:bodyPr wrap="square" lIns="0" tIns="0" rIns="0" bIns="0" rtlCol="0" anchor="ctr">
                <a:noAutofit/>
              </a:bodyPr>
              <a:lstStyle/>
              <a:p>
                <a:pPr algn="ctr">
                  <a:lnSpc>
                    <a:spcPct val="90000"/>
                  </a:lnSpc>
                </a:pPr>
                <a:r>
                  <a:rPr lang="en-US" sz="975" b="1" dirty="0">
                    <a:solidFill>
                      <a:srgbClr val="FFFFFF"/>
                    </a:solidFill>
                    <a:latin typeface="Calibri"/>
                  </a:rPr>
                  <a:t>VM</a:t>
                </a:r>
              </a:p>
            </p:txBody>
          </p:sp>
          <p:sp>
            <p:nvSpPr>
              <p:cNvPr id="62" name="TextBox 61">
                <a:extLst>
                  <a:ext uri="{FF2B5EF4-FFF2-40B4-BE49-F238E27FC236}">
                    <a16:creationId xmlns:a16="http://schemas.microsoft.com/office/drawing/2014/main" id="{AF53AA38-C6AA-F340-978F-FB567DCEC2F0}"/>
                  </a:ext>
                </a:extLst>
              </p:cNvPr>
              <p:cNvSpPr txBox="1"/>
              <p:nvPr/>
            </p:nvSpPr>
            <p:spPr>
              <a:xfrm>
                <a:off x="6451596" y="5442944"/>
                <a:ext cx="638009" cy="333389"/>
              </a:xfrm>
              <a:prstGeom prst="rect">
                <a:avLst/>
              </a:prstGeom>
              <a:noFill/>
            </p:spPr>
            <p:txBody>
              <a:bodyPr wrap="square" lIns="0" tIns="0" rIns="0" bIns="0" rtlCol="0" anchor="ctr">
                <a:noAutofit/>
              </a:bodyPr>
              <a:lstStyle/>
              <a:p>
                <a:pPr algn="ctr">
                  <a:lnSpc>
                    <a:spcPct val="90000"/>
                  </a:lnSpc>
                </a:pPr>
                <a:r>
                  <a:rPr lang="en-US" sz="975" b="1" dirty="0">
                    <a:solidFill>
                      <a:srgbClr val="FFFFFF"/>
                    </a:solidFill>
                    <a:latin typeface="Calibri"/>
                  </a:rPr>
                  <a:t>GPU</a:t>
                </a:r>
              </a:p>
            </p:txBody>
          </p:sp>
          <p:sp>
            <p:nvSpPr>
              <p:cNvPr id="63" name="TextBox 62">
                <a:extLst>
                  <a:ext uri="{FF2B5EF4-FFF2-40B4-BE49-F238E27FC236}">
                    <a16:creationId xmlns:a16="http://schemas.microsoft.com/office/drawing/2014/main" id="{38570531-6C09-4C42-AC04-2283143F06B6}"/>
                  </a:ext>
                </a:extLst>
              </p:cNvPr>
              <p:cNvSpPr txBox="1"/>
              <p:nvPr/>
            </p:nvSpPr>
            <p:spPr>
              <a:xfrm>
                <a:off x="7349062" y="5442944"/>
                <a:ext cx="638009" cy="333389"/>
              </a:xfrm>
              <a:prstGeom prst="rect">
                <a:avLst/>
              </a:prstGeom>
              <a:noFill/>
            </p:spPr>
            <p:txBody>
              <a:bodyPr wrap="square" lIns="0" tIns="0" rIns="0" bIns="0" rtlCol="0" anchor="ctr">
                <a:noAutofit/>
              </a:bodyPr>
              <a:lstStyle/>
              <a:p>
                <a:pPr algn="ctr">
                  <a:lnSpc>
                    <a:spcPct val="90000"/>
                  </a:lnSpc>
                </a:pPr>
                <a:r>
                  <a:rPr lang="en-US" sz="975" b="1" dirty="0" err="1">
                    <a:solidFill>
                      <a:srgbClr val="FFFFFF"/>
                    </a:solidFill>
                    <a:latin typeface="Calibri"/>
                  </a:rPr>
                  <a:t>NVMe</a:t>
                </a:r>
                <a:r>
                  <a:rPr lang="en-US" sz="975" b="1" dirty="0">
                    <a:solidFill>
                      <a:srgbClr val="FFFFFF"/>
                    </a:solidFill>
                    <a:latin typeface="Calibri"/>
                  </a:rPr>
                  <a:t> SSD</a:t>
                </a:r>
              </a:p>
            </p:txBody>
          </p:sp>
          <p:sp>
            <p:nvSpPr>
              <p:cNvPr id="64" name="TextBox 63">
                <a:extLst>
                  <a:ext uri="{FF2B5EF4-FFF2-40B4-BE49-F238E27FC236}">
                    <a16:creationId xmlns:a16="http://schemas.microsoft.com/office/drawing/2014/main" id="{F8CCF90B-8A05-294B-A23B-A1AC5240AB12}"/>
                  </a:ext>
                </a:extLst>
              </p:cNvPr>
              <p:cNvSpPr txBox="1"/>
              <p:nvPr/>
            </p:nvSpPr>
            <p:spPr>
              <a:xfrm>
                <a:off x="8246528" y="5442944"/>
                <a:ext cx="638009" cy="333389"/>
              </a:xfrm>
              <a:prstGeom prst="rect">
                <a:avLst/>
              </a:prstGeom>
              <a:noFill/>
            </p:spPr>
            <p:txBody>
              <a:bodyPr wrap="square" lIns="0" tIns="0" rIns="0" bIns="0" rtlCol="0" anchor="ctr">
                <a:noAutofit/>
              </a:bodyPr>
              <a:lstStyle/>
              <a:p>
                <a:pPr algn="ctr">
                  <a:lnSpc>
                    <a:spcPct val="90000"/>
                  </a:lnSpc>
                </a:pPr>
                <a:r>
                  <a:rPr lang="en-US" sz="975" b="1" dirty="0">
                    <a:solidFill>
                      <a:srgbClr val="FFFFFF"/>
                    </a:solidFill>
                    <a:latin typeface="Calibri"/>
                  </a:rPr>
                  <a:t>Block Storage</a:t>
                </a:r>
              </a:p>
            </p:txBody>
          </p:sp>
          <p:sp>
            <p:nvSpPr>
              <p:cNvPr id="65" name="TextBox 64">
                <a:extLst>
                  <a:ext uri="{FF2B5EF4-FFF2-40B4-BE49-F238E27FC236}">
                    <a16:creationId xmlns:a16="http://schemas.microsoft.com/office/drawing/2014/main" id="{DCF054C6-491F-5F4A-8E53-9B5FAA703565}"/>
                  </a:ext>
                </a:extLst>
              </p:cNvPr>
              <p:cNvSpPr txBox="1"/>
              <p:nvPr/>
            </p:nvSpPr>
            <p:spPr>
              <a:xfrm>
                <a:off x="9143994" y="5442944"/>
                <a:ext cx="638009" cy="333389"/>
              </a:xfrm>
              <a:prstGeom prst="rect">
                <a:avLst/>
              </a:prstGeom>
              <a:noFill/>
            </p:spPr>
            <p:txBody>
              <a:bodyPr wrap="square" lIns="0" tIns="0" rIns="0" bIns="0" rtlCol="0" anchor="ctr">
                <a:noAutofit/>
              </a:bodyPr>
              <a:lstStyle/>
              <a:p>
                <a:pPr algn="ctr">
                  <a:lnSpc>
                    <a:spcPct val="90000"/>
                  </a:lnSpc>
                </a:pPr>
                <a:r>
                  <a:rPr lang="en-US" sz="975" b="1" dirty="0">
                    <a:solidFill>
                      <a:srgbClr val="FFFFFF"/>
                    </a:solidFill>
                    <a:latin typeface="Calibri"/>
                  </a:rPr>
                  <a:t>File Storage</a:t>
                </a:r>
              </a:p>
            </p:txBody>
          </p:sp>
          <p:sp>
            <p:nvSpPr>
              <p:cNvPr id="66" name="TextBox 65">
                <a:extLst>
                  <a:ext uri="{FF2B5EF4-FFF2-40B4-BE49-F238E27FC236}">
                    <a16:creationId xmlns:a16="http://schemas.microsoft.com/office/drawing/2014/main" id="{FEB70E45-9AE8-064D-B351-8A50534DE5A8}"/>
                  </a:ext>
                </a:extLst>
              </p:cNvPr>
              <p:cNvSpPr txBox="1"/>
              <p:nvPr/>
            </p:nvSpPr>
            <p:spPr>
              <a:xfrm>
                <a:off x="10041461" y="5442944"/>
                <a:ext cx="638009" cy="333389"/>
              </a:xfrm>
              <a:prstGeom prst="rect">
                <a:avLst/>
              </a:prstGeom>
              <a:noFill/>
            </p:spPr>
            <p:txBody>
              <a:bodyPr wrap="square" lIns="0" tIns="0" rIns="0" bIns="0" rtlCol="0" anchor="ctr">
                <a:noAutofit/>
              </a:bodyPr>
              <a:lstStyle/>
              <a:p>
                <a:pPr algn="ctr">
                  <a:lnSpc>
                    <a:spcPct val="90000"/>
                  </a:lnSpc>
                </a:pPr>
                <a:r>
                  <a:rPr lang="en-US" sz="975" b="1" dirty="0">
                    <a:solidFill>
                      <a:srgbClr val="FFFFFF"/>
                    </a:solidFill>
                    <a:latin typeface="Calibri"/>
                  </a:rPr>
                  <a:t>Object Storage</a:t>
                </a:r>
              </a:p>
            </p:txBody>
          </p:sp>
        </p:grpSp>
        <p:grpSp>
          <p:nvGrpSpPr>
            <p:cNvPr id="81" name="Group 80">
              <a:extLst>
                <a:ext uri="{FF2B5EF4-FFF2-40B4-BE49-F238E27FC236}">
                  <a16:creationId xmlns:a16="http://schemas.microsoft.com/office/drawing/2014/main" id="{0A7F61E9-71DC-264F-B39B-B6D781C957C8}"/>
                </a:ext>
              </a:extLst>
            </p:cNvPr>
            <p:cNvGrpSpPr/>
            <p:nvPr/>
          </p:nvGrpSpPr>
          <p:grpSpPr>
            <a:xfrm>
              <a:off x="3627582" y="4813097"/>
              <a:ext cx="7158796" cy="475488"/>
              <a:chOff x="3627582" y="4813097"/>
              <a:chExt cx="7158796" cy="475488"/>
            </a:xfrm>
          </p:grpSpPr>
          <p:sp>
            <p:nvSpPr>
              <p:cNvPr id="41" name="TextBox 40">
                <a:extLst>
                  <a:ext uri="{FF2B5EF4-FFF2-40B4-BE49-F238E27FC236}">
                    <a16:creationId xmlns:a16="http://schemas.microsoft.com/office/drawing/2014/main" id="{694011F9-31EC-9144-95F2-5732DBE0697F}"/>
                  </a:ext>
                </a:extLst>
              </p:cNvPr>
              <p:cNvSpPr txBox="1"/>
              <p:nvPr/>
            </p:nvSpPr>
            <p:spPr>
              <a:xfrm>
                <a:off x="3627582" y="4813097"/>
                <a:ext cx="7158796" cy="475488"/>
              </a:xfrm>
              <a:prstGeom prst="rect">
                <a:avLst/>
              </a:prstGeom>
              <a:solidFill>
                <a:schemeClr val="accent2">
                  <a:lumMod val="20000"/>
                  <a:lumOff val="80000"/>
                </a:schemeClr>
              </a:solidFill>
            </p:spPr>
            <p:txBody>
              <a:bodyPr wrap="square" lIns="0" tIns="0" rIns="0" bIns="0" rtlCol="0" anchor="ctr">
                <a:noAutofit/>
              </a:bodyPr>
              <a:lstStyle/>
              <a:p>
                <a:pPr>
                  <a:lnSpc>
                    <a:spcPct val="90000"/>
                  </a:lnSpc>
                </a:pPr>
                <a:endParaRPr lang="en-US" sz="1125" dirty="0">
                  <a:solidFill>
                    <a:srgbClr val="FFFFFF"/>
                  </a:solidFill>
                  <a:latin typeface="Calibri"/>
                </a:endParaRPr>
              </a:p>
            </p:txBody>
          </p:sp>
          <p:grpSp>
            <p:nvGrpSpPr>
              <p:cNvPr id="77" name="Group 76">
                <a:extLst>
                  <a:ext uri="{FF2B5EF4-FFF2-40B4-BE49-F238E27FC236}">
                    <a16:creationId xmlns:a16="http://schemas.microsoft.com/office/drawing/2014/main" id="{A0EF4C00-C6A9-5440-9EEE-5D1C757E0620}"/>
                  </a:ext>
                </a:extLst>
              </p:cNvPr>
              <p:cNvGrpSpPr/>
              <p:nvPr/>
            </p:nvGrpSpPr>
            <p:grpSpPr>
              <a:xfrm>
                <a:off x="3695320" y="4867961"/>
                <a:ext cx="1645920" cy="365760"/>
                <a:chOff x="3695320" y="4867961"/>
                <a:chExt cx="1645920" cy="365760"/>
              </a:xfrm>
            </p:grpSpPr>
            <p:sp>
              <p:nvSpPr>
                <p:cNvPr id="67" name="TextBox 66">
                  <a:extLst>
                    <a:ext uri="{FF2B5EF4-FFF2-40B4-BE49-F238E27FC236}">
                      <a16:creationId xmlns:a16="http://schemas.microsoft.com/office/drawing/2014/main" id="{932E7CA3-DFC9-6A41-875C-46049E216FF9}"/>
                    </a:ext>
                  </a:extLst>
                </p:cNvPr>
                <p:cNvSpPr txBox="1"/>
                <p:nvPr/>
              </p:nvSpPr>
              <p:spPr>
                <a:xfrm>
                  <a:off x="3695320" y="4867961"/>
                  <a:ext cx="1645920" cy="365760"/>
                </a:xfrm>
                <a:prstGeom prst="rect">
                  <a:avLst/>
                </a:prstGeom>
                <a:solidFill>
                  <a:schemeClr val="bg1"/>
                </a:solidFill>
                <a:ln>
                  <a:solidFill>
                    <a:srgbClr val="FF0000"/>
                  </a:solidFill>
                </a:ln>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68" name="TextBox 67">
                  <a:extLst>
                    <a:ext uri="{FF2B5EF4-FFF2-40B4-BE49-F238E27FC236}">
                      <a16:creationId xmlns:a16="http://schemas.microsoft.com/office/drawing/2014/main" id="{90D7AFA0-33E3-7F48-BEE4-6BC1560B0222}"/>
                    </a:ext>
                  </a:extLst>
                </p:cNvPr>
                <p:cNvSpPr txBox="1"/>
                <p:nvPr/>
              </p:nvSpPr>
              <p:spPr>
                <a:xfrm>
                  <a:off x="3805567" y="4919633"/>
                  <a:ext cx="1425427" cy="296282"/>
                </a:xfrm>
                <a:prstGeom prst="rect">
                  <a:avLst/>
                </a:prstGeom>
                <a:noFill/>
              </p:spPr>
              <p:txBody>
                <a:bodyPr wrap="square" lIns="0" tIns="0" rIns="0" bIns="0" rtlCol="0" anchor="ctr">
                  <a:noAutofit/>
                </a:bodyPr>
                <a:lstStyle/>
                <a:p>
                  <a:pPr algn="ctr">
                    <a:lnSpc>
                      <a:spcPct val="90000"/>
                    </a:lnSpc>
                  </a:pPr>
                  <a:r>
                    <a:rPr lang="en-US" sz="975" b="1" dirty="0">
                      <a:solidFill>
                        <a:srgbClr val="007395">
                          <a:lumMod val="75000"/>
                        </a:srgbClr>
                      </a:solidFill>
                      <a:latin typeface="Calibri"/>
                    </a:rPr>
                    <a:t>Monitoring and Management</a:t>
                  </a:r>
                </a:p>
              </p:txBody>
            </p:sp>
          </p:grpSp>
          <p:grpSp>
            <p:nvGrpSpPr>
              <p:cNvPr id="79" name="Group 78">
                <a:extLst>
                  <a:ext uri="{FF2B5EF4-FFF2-40B4-BE49-F238E27FC236}">
                    <a16:creationId xmlns:a16="http://schemas.microsoft.com/office/drawing/2014/main" id="{40597B4B-796E-B243-ADC3-3686F736B6B1}"/>
                  </a:ext>
                </a:extLst>
              </p:cNvPr>
              <p:cNvGrpSpPr/>
              <p:nvPr/>
            </p:nvGrpSpPr>
            <p:grpSpPr>
              <a:xfrm>
                <a:off x="7276714" y="4867961"/>
                <a:ext cx="1645920" cy="365760"/>
                <a:chOff x="7276714" y="4867961"/>
                <a:chExt cx="1645920" cy="365760"/>
              </a:xfrm>
            </p:grpSpPr>
            <p:sp>
              <p:nvSpPr>
                <p:cNvPr id="70" name="TextBox 69">
                  <a:extLst>
                    <a:ext uri="{FF2B5EF4-FFF2-40B4-BE49-F238E27FC236}">
                      <a16:creationId xmlns:a16="http://schemas.microsoft.com/office/drawing/2014/main" id="{97CF7905-A9D1-0042-92E3-D7C845ABDEEB}"/>
                    </a:ext>
                  </a:extLst>
                </p:cNvPr>
                <p:cNvSpPr txBox="1"/>
                <p:nvPr/>
              </p:nvSpPr>
              <p:spPr>
                <a:xfrm>
                  <a:off x="7276714" y="4867961"/>
                  <a:ext cx="1645920" cy="365760"/>
                </a:xfrm>
                <a:prstGeom prst="rect">
                  <a:avLst/>
                </a:prstGeom>
                <a:solidFill>
                  <a:schemeClr val="bg1"/>
                </a:solidFill>
                <a:ln>
                  <a:solidFill>
                    <a:srgbClr val="FF0000"/>
                  </a:solidFill>
                </a:ln>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72" name="TextBox 71">
                  <a:extLst>
                    <a:ext uri="{FF2B5EF4-FFF2-40B4-BE49-F238E27FC236}">
                      <a16:creationId xmlns:a16="http://schemas.microsoft.com/office/drawing/2014/main" id="{C07051BD-855A-CD44-AF9A-750FA3426828}"/>
                    </a:ext>
                  </a:extLst>
                </p:cNvPr>
                <p:cNvSpPr txBox="1"/>
                <p:nvPr/>
              </p:nvSpPr>
              <p:spPr>
                <a:xfrm>
                  <a:off x="7386961" y="4919633"/>
                  <a:ext cx="1425427" cy="296282"/>
                </a:xfrm>
                <a:prstGeom prst="rect">
                  <a:avLst/>
                </a:prstGeom>
                <a:noFill/>
              </p:spPr>
              <p:txBody>
                <a:bodyPr wrap="square" lIns="0" tIns="0" rIns="0" bIns="0" rtlCol="0" anchor="ctr">
                  <a:noAutofit/>
                </a:bodyPr>
                <a:lstStyle/>
                <a:p>
                  <a:pPr algn="ctr">
                    <a:lnSpc>
                      <a:spcPct val="90000"/>
                    </a:lnSpc>
                  </a:pPr>
                  <a:r>
                    <a:rPr lang="en-US" sz="975" b="1" dirty="0">
                      <a:solidFill>
                        <a:srgbClr val="007395">
                          <a:lumMod val="75000"/>
                        </a:srgbClr>
                      </a:solidFill>
                      <a:latin typeface="Calibri"/>
                    </a:rPr>
                    <a:t>Developer </a:t>
                  </a:r>
                  <a:br>
                    <a:rPr lang="en-US" sz="975" b="1" dirty="0">
                      <a:solidFill>
                        <a:srgbClr val="007395">
                          <a:lumMod val="75000"/>
                        </a:srgbClr>
                      </a:solidFill>
                      <a:latin typeface="Calibri"/>
                    </a:rPr>
                  </a:br>
                  <a:r>
                    <a:rPr lang="en-US" sz="975" b="1" dirty="0">
                      <a:solidFill>
                        <a:srgbClr val="007395">
                          <a:lumMod val="75000"/>
                        </a:srgbClr>
                      </a:solidFill>
                      <a:latin typeface="Calibri"/>
                    </a:rPr>
                    <a:t>Tools</a:t>
                  </a:r>
                </a:p>
              </p:txBody>
            </p:sp>
          </p:grpSp>
          <p:grpSp>
            <p:nvGrpSpPr>
              <p:cNvPr id="78" name="Group 77">
                <a:extLst>
                  <a:ext uri="{FF2B5EF4-FFF2-40B4-BE49-F238E27FC236}">
                    <a16:creationId xmlns:a16="http://schemas.microsoft.com/office/drawing/2014/main" id="{FC07A99A-D3AA-AF46-AAC3-A78E642C9273}"/>
                  </a:ext>
                </a:extLst>
              </p:cNvPr>
              <p:cNvGrpSpPr/>
              <p:nvPr/>
            </p:nvGrpSpPr>
            <p:grpSpPr>
              <a:xfrm>
                <a:off x="5486017" y="4867961"/>
                <a:ext cx="1645920" cy="365760"/>
                <a:chOff x="5486017" y="4867961"/>
                <a:chExt cx="1645920" cy="365760"/>
              </a:xfrm>
            </p:grpSpPr>
            <p:sp>
              <p:nvSpPr>
                <p:cNvPr id="69" name="TextBox 68">
                  <a:extLst>
                    <a:ext uri="{FF2B5EF4-FFF2-40B4-BE49-F238E27FC236}">
                      <a16:creationId xmlns:a16="http://schemas.microsoft.com/office/drawing/2014/main" id="{532EFACD-59E5-8446-AEBC-0FFAD606A2D7}"/>
                    </a:ext>
                  </a:extLst>
                </p:cNvPr>
                <p:cNvSpPr txBox="1"/>
                <p:nvPr/>
              </p:nvSpPr>
              <p:spPr>
                <a:xfrm>
                  <a:off x="5486017" y="4867961"/>
                  <a:ext cx="1645920" cy="365760"/>
                </a:xfrm>
                <a:prstGeom prst="rect">
                  <a:avLst/>
                </a:prstGeom>
                <a:solidFill>
                  <a:schemeClr val="bg1"/>
                </a:solidFill>
                <a:ln>
                  <a:solidFill>
                    <a:srgbClr val="FF0000"/>
                  </a:solidFill>
                </a:ln>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73" name="TextBox 72">
                  <a:extLst>
                    <a:ext uri="{FF2B5EF4-FFF2-40B4-BE49-F238E27FC236}">
                      <a16:creationId xmlns:a16="http://schemas.microsoft.com/office/drawing/2014/main" id="{17ED039B-5C7A-694C-8705-C1F772F32F78}"/>
                    </a:ext>
                  </a:extLst>
                </p:cNvPr>
                <p:cNvSpPr txBox="1"/>
                <p:nvPr/>
              </p:nvSpPr>
              <p:spPr>
                <a:xfrm>
                  <a:off x="5596264" y="4919633"/>
                  <a:ext cx="1425427" cy="296282"/>
                </a:xfrm>
                <a:prstGeom prst="rect">
                  <a:avLst/>
                </a:prstGeom>
                <a:noFill/>
              </p:spPr>
              <p:txBody>
                <a:bodyPr wrap="square" lIns="0" tIns="0" rIns="0" bIns="0" rtlCol="0" anchor="ctr">
                  <a:noAutofit/>
                </a:bodyPr>
                <a:lstStyle/>
                <a:p>
                  <a:pPr algn="ctr">
                    <a:lnSpc>
                      <a:spcPct val="90000"/>
                    </a:lnSpc>
                  </a:pPr>
                  <a:r>
                    <a:rPr lang="en-US" sz="975" b="1" dirty="0">
                      <a:solidFill>
                        <a:srgbClr val="007395">
                          <a:lumMod val="75000"/>
                        </a:srgbClr>
                      </a:solidFill>
                      <a:latin typeface="Calibri"/>
                    </a:rPr>
                    <a:t>Streaming and Pipelines</a:t>
                  </a:r>
                </a:p>
              </p:txBody>
            </p:sp>
          </p:grpSp>
          <p:grpSp>
            <p:nvGrpSpPr>
              <p:cNvPr id="80" name="Group 79">
                <a:extLst>
                  <a:ext uri="{FF2B5EF4-FFF2-40B4-BE49-F238E27FC236}">
                    <a16:creationId xmlns:a16="http://schemas.microsoft.com/office/drawing/2014/main" id="{BEA36E69-D4FC-1D47-9E36-E9D2AD0D9DE2}"/>
                  </a:ext>
                </a:extLst>
              </p:cNvPr>
              <p:cNvGrpSpPr/>
              <p:nvPr/>
            </p:nvGrpSpPr>
            <p:grpSpPr>
              <a:xfrm>
                <a:off x="9067412" y="4867961"/>
                <a:ext cx="1645920" cy="365760"/>
                <a:chOff x="9067412" y="4867961"/>
                <a:chExt cx="1645920" cy="365760"/>
              </a:xfrm>
            </p:grpSpPr>
            <p:sp>
              <p:nvSpPr>
                <p:cNvPr id="71" name="TextBox 70">
                  <a:extLst>
                    <a:ext uri="{FF2B5EF4-FFF2-40B4-BE49-F238E27FC236}">
                      <a16:creationId xmlns:a16="http://schemas.microsoft.com/office/drawing/2014/main" id="{B58D89E7-DE03-E642-8DF5-BA057E303557}"/>
                    </a:ext>
                  </a:extLst>
                </p:cNvPr>
                <p:cNvSpPr txBox="1"/>
                <p:nvPr/>
              </p:nvSpPr>
              <p:spPr>
                <a:xfrm>
                  <a:off x="9067412" y="4867961"/>
                  <a:ext cx="1645920" cy="365760"/>
                </a:xfrm>
                <a:prstGeom prst="rect">
                  <a:avLst/>
                </a:prstGeom>
                <a:solidFill>
                  <a:schemeClr val="bg1"/>
                </a:solidFill>
                <a:ln>
                  <a:solidFill>
                    <a:srgbClr val="FF0000"/>
                  </a:solidFill>
                </a:ln>
              </p:spPr>
              <p:txBody>
                <a:bodyPr wrap="square" lIns="0" tIns="0" rIns="0" bIns="0" rtlCol="0" anchor="ctr">
                  <a:noAutofit/>
                </a:bodyPr>
                <a:lstStyle/>
                <a:p>
                  <a:pPr>
                    <a:lnSpc>
                      <a:spcPct val="90000"/>
                    </a:lnSpc>
                  </a:pPr>
                  <a:endParaRPr lang="en-US" sz="1125" dirty="0">
                    <a:solidFill>
                      <a:srgbClr val="FFFFFF"/>
                    </a:solidFill>
                    <a:latin typeface="Calibri"/>
                  </a:endParaRPr>
                </a:p>
              </p:txBody>
            </p:sp>
            <p:sp>
              <p:nvSpPr>
                <p:cNvPr id="74" name="TextBox 73">
                  <a:extLst>
                    <a:ext uri="{FF2B5EF4-FFF2-40B4-BE49-F238E27FC236}">
                      <a16:creationId xmlns:a16="http://schemas.microsoft.com/office/drawing/2014/main" id="{15DCB45D-F5E7-4948-BB15-A11273266463}"/>
                    </a:ext>
                  </a:extLst>
                </p:cNvPr>
                <p:cNvSpPr txBox="1"/>
                <p:nvPr/>
              </p:nvSpPr>
              <p:spPr>
                <a:xfrm>
                  <a:off x="9177659" y="4919633"/>
                  <a:ext cx="1425427" cy="296282"/>
                </a:xfrm>
                <a:prstGeom prst="rect">
                  <a:avLst/>
                </a:prstGeom>
                <a:noFill/>
              </p:spPr>
              <p:txBody>
                <a:bodyPr wrap="square" lIns="0" tIns="0" rIns="0" bIns="0" rtlCol="0" anchor="ctr">
                  <a:noAutofit/>
                </a:bodyPr>
                <a:lstStyle/>
                <a:p>
                  <a:pPr algn="ctr">
                    <a:lnSpc>
                      <a:spcPct val="90000"/>
                    </a:lnSpc>
                  </a:pPr>
                  <a:r>
                    <a:rPr lang="en-US" sz="975" b="1" dirty="0">
                      <a:solidFill>
                        <a:srgbClr val="007395">
                          <a:lumMod val="75000"/>
                        </a:srgbClr>
                      </a:solidFill>
                      <a:latin typeface="Calibri"/>
                    </a:rPr>
                    <a:t>DevOps </a:t>
                  </a:r>
                  <a:br>
                    <a:rPr lang="en-US" sz="975" b="1" dirty="0">
                      <a:solidFill>
                        <a:srgbClr val="007395">
                          <a:lumMod val="75000"/>
                        </a:srgbClr>
                      </a:solidFill>
                      <a:latin typeface="Calibri"/>
                    </a:rPr>
                  </a:br>
                  <a:r>
                    <a:rPr lang="en-US" sz="975" b="1" dirty="0">
                      <a:solidFill>
                        <a:srgbClr val="007395">
                          <a:lumMod val="75000"/>
                        </a:srgbClr>
                      </a:solidFill>
                      <a:latin typeface="Calibri"/>
                    </a:rPr>
                    <a:t>Tools and Services</a:t>
                  </a:r>
                </a:p>
              </p:txBody>
            </p:sp>
          </p:grpSp>
        </p:grpSp>
        <p:sp>
          <p:nvSpPr>
            <p:cNvPr id="82" name="TextBox 81">
              <a:extLst>
                <a:ext uri="{FF2B5EF4-FFF2-40B4-BE49-F238E27FC236}">
                  <a16:creationId xmlns:a16="http://schemas.microsoft.com/office/drawing/2014/main" id="{C4DDB56E-D1DB-FD48-8F1D-76EEC2AC8B17}"/>
                </a:ext>
              </a:extLst>
            </p:cNvPr>
            <p:cNvSpPr txBox="1"/>
            <p:nvPr/>
          </p:nvSpPr>
          <p:spPr>
            <a:xfrm>
              <a:off x="10904685" y="5468346"/>
              <a:ext cx="914400" cy="333389"/>
            </a:xfrm>
            <a:prstGeom prst="rect">
              <a:avLst/>
            </a:prstGeom>
            <a:noFill/>
          </p:spPr>
          <p:txBody>
            <a:bodyPr wrap="square" lIns="0" tIns="0" rIns="0" bIns="0" rtlCol="0" anchor="ctr">
              <a:noAutofit/>
            </a:bodyPr>
            <a:lstStyle/>
            <a:p>
              <a:pPr algn="ctr">
                <a:lnSpc>
                  <a:spcPct val="90000"/>
                </a:lnSpc>
              </a:pPr>
              <a:r>
                <a:rPr lang="en-US" sz="1050" b="1" dirty="0">
                  <a:solidFill>
                    <a:srgbClr val="007395">
                      <a:lumMod val="75000"/>
                    </a:srgbClr>
                  </a:solidFill>
                  <a:latin typeface="Calibri"/>
                </a:rPr>
                <a:t>Core</a:t>
              </a:r>
              <a:br>
                <a:rPr lang="en-US" sz="1050" b="1" dirty="0">
                  <a:solidFill>
                    <a:srgbClr val="007395">
                      <a:lumMod val="75000"/>
                    </a:srgbClr>
                  </a:solidFill>
                  <a:latin typeface="Calibri"/>
                </a:rPr>
              </a:br>
              <a:r>
                <a:rPr lang="en-US" sz="1050" b="1" dirty="0">
                  <a:solidFill>
                    <a:srgbClr val="007395">
                      <a:lumMod val="75000"/>
                    </a:srgbClr>
                  </a:solidFill>
                  <a:latin typeface="Calibri"/>
                </a:rPr>
                <a:t>Services</a:t>
              </a:r>
            </a:p>
          </p:txBody>
        </p:sp>
        <p:sp>
          <p:nvSpPr>
            <p:cNvPr id="83" name="TextBox 82">
              <a:extLst>
                <a:ext uri="{FF2B5EF4-FFF2-40B4-BE49-F238E27FC236}">
                  <a16:creationId xmlns:a16="http://schemas.microsoft.com/office/drawing/2014/main" id="{E2B94F4B-3009-F947-A4DA-867D2E43D440}"/>
                </a:ext>
              </a:extLst>
            </p:cNvPr>
            <p:cNvSpPr txBox="1"/>
            <p:nvPr/>
          </p:nvSpPr>
          <p:spPr>
            <a:xfrm>
              <a:off x="10904685" y="4892615"/>
              <a:ext cx="914400" cy="329184"/>
            </a:xfrm>
            <a:prstGeom prst="rect">
              <a:avLst/>
            </a:prstGeom>
            <a:noFill/>
          </p:spPr>
          <p:txBody>
            <a:bodyPr wrap="square" lIns="0" tIns="0" rIns="0" bIns="0" rtlCol="0" anchor="ctr">
              <a:noAutofit/>
            </a:bodyPr>
            <a:lstStyle/>
            <a:p>
              <a:pPr algn="ctr">
                <a:lnSpc>
                  <a:spcPct val="90000"/>
                </a:lnSpc>
              </a:pPr>
              <a:r>
                <a:rPr lang="en-US" sz="1050" b="1" dirty="0">
                  <a:solidFill>
                    <a:srgbClr val="007395">
                      <a:lumMod val="75000"/>
                    </a:srgbClr>
                  </a:solidFill>
                  <a:latin typeface="Calibri"/>
                </a:rPr>
                <a:t>Next Layer</a:t>
              </a:r>
              <a:br>
                <a:rPr lang="en-US" sz="1050" b="1" dirty="0">
                  <a:solidFill>
                    <a:srgbClr val="007395">
                      <a:lumMod val="75000"/>
                    </a:srgbClr>
                  </a:solidFill>
                  <a:latin typeface="Calibri"/>
                </a:rPr>
              </a:br>
              <a:r>
                <a:rPr lang="en-US" sz="1050" b="1" dirty="0">
                  <a:solidFill>
                    <a:srgbClr val="007395">
                      <a:lumMod val="75000"/>
                    </a:srgbClr>
                  </a:solidFill>
                  <a:latin typeface="Calibri"/>
                </a:rPr>
                <a:t>Services</a:t>
              </a:r>
            </a:p>
          </p:txBody>
        </p:sp>
      </p:grpSp>
      <p:grpSp>
        <p:nvGrpSpPr>
          <p:cNvPr id="9" name="Group 8">
            <a:extLst>
              <a:ext uri="{FF2B5EF4-FFF2-40B4-BE49-F238E27FC236}">
                <a16:creationId xmlns:a16="http://schemas.microsoft.com/office/drawing/2014/main" id="{3DF093C1-B7E8-7945-9763-D546EC56A566}"/>
              </a:ext>
            </a:extLst>
          </p:cNvPr>
          <p:cNvGrpSpPr/>
          <p:nvPr/>
        </p:nvGrpSpPr>
        <p:grpSpPr>
          <a:xfrm>
            <a:off x="6425835" y="2120906"/>
            <a:ext cx="2439670" cy="1371600"/>
            <a:chOff x="8566192" y="2827875"/>
            <a:chExt cx="3252893" cy="1828800"/>
          </a:xfrm>
        </p:grpSpPr>
        <p:grpSp>
          <p:nvGrpSpPr>
            <p:cNvPr id="75" name="Group 74">
              <a:extLst>
                <a:ext uri="{FF2B5EF4-FFF2-40B4-BE49-F238E27FC236}">
                  <a16:creationId xmlns:a16="http://schemas.microsoft.com/office/drawing/2014/main" id="{42D681D0-FF57-0640-86DB-CC65D34A1C5C}"/>
                </a:ext>
              </a:extLst>
            </p:cNvPr>
            <p:cNvGrpSpPr/>
            <p:nvPr/>
          </p:nvGrpSpPr>
          <p:grpSpPr>
            <a:xfrm>
              <a:off x="8566192" y="2827875"/>
              <a:ext cx="2286000" cy="1828800"/>
              <a:chOff x="8633924" y="2963339"/>
              <a:chExt cx="2286000" cy="1828800"/>
            </a:xfrm>
          </p:grpSpPr>
          <p:sp>
            <p:nvSpPr>
              <p:cNvPr id="30" name="Rectangle 29">
                <a:extLst>
                  <a:ext uri="{FF2B5EF4-FFF2-40B4-BE49-F238E27FC236}">
                    <a16:creationId xmlns:a16="http://schemas.microsoft.com/office/drawing/2014/main" id="{7A7B1BB7-1A45-E548-8BC7-E20001EEEBE6}"/>
                  </a:ext>
                </a:extLst>
              </p:cNvPr>
              <p:cNvSpPr/>
              <p:nvPr/>
            </p:nvSpPr>
            <p:spPr bwMode="gray">
              <a:xfrm>
                <a:off x="8633924" y="2963339"/>
                <a:ext cx="2286000" cy="1828800"/>
              </a:xfrm>
              <a:prstGeom prst="rect">
                <a:avLst/>
              </a:prstGeom>
              <a:solidFill>
                <a:schemeClr val="accent2">
                  <a:lumMod val="20000"/>
                  <a:lumOff val="80000"/>
                </a:schemeClr>
              </a:solidFill>
              <a:ln w="25400">
                <a:solidFill>
                  <a:srgbClr val="FF00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b" anchorCtr="0" forceAA="0" compatLnSpc="1">
                <a:prstTxWarp prst="textNoShape">
                  <a:avLst/>
                </a:prstTxWarp>
                <a:noAutofit/>
              </a:bodyPr>
              <a:lstStyle/>
              <a:p>
                <a:pPr algn="ctr">
                  <a:lnSpc>
                    <a:spcPct val="90000"/>
                  </a:lnSpc>
                </a:pPr>
                <a:endParaRPr lang="en-US" b="1" dirty="0">
                  <a:solidFill>
                    <a:srgbClr val="FFFFFF"/>
                  </a:solidFill>
                  <a:latin typeface="Calibri"/>
                </a:endParaRPr>
              </a:p>
            </p:txBody>
          </p:sp>
          <p:sp>
            <p:nvSpPr>
              <p:cNvPr id="31" name="TextBox 30">
                <a:extLst>
                  <a:ext uri="{FF2B5EF4-FFF2-40B4-BE49-F238E27FC236}">
                    <a16:creationId xmlns:a16="http://schemas.microsoft.com/office/drawing/2014/main" id="{FCFC62D9-DA4F-BA4F-B7F8-F301484AB0BE}"/>
                  </a:ext>
                </a:extLst>
              </p:cNvPr>
              <p:cNvSpPr txBox="1"/>
              <p:nvPr/>
            </p:nvSpPr>
            <p:spPr>
              <a:xfrm>
                <a:off x="8725364" y="3509050"/>
                <a:ext cx="2194560" cy="354636"/>
              </a:xfrm>
              <a:prstGeom prst="rect">
                <a:avLst/>
              </a:prstGeom>
              <a:noFill/>
            </p:spPr>
            <p:txBody>
              <a:bodyPr wrap="square" lIns="0" tIns="0" rIns="0" bIns="0" rtlCol="0" anchor="ctr">
                <a:noAutofit/>
              </a:bodyPr>
              <a:lstStyle/>
              <a:p>
                <a:pPr algn="ctr">
                  <a:lnSpc>
                    <a:spcPct val="90000"/>
                  </a:lnSpc>
                </a:pPr>
                <a:r>
                  <a:rPr lang="en-US" sz="1500" b="1" dirty="0">
                    <a:solidFill>
                      <a:srgbClr val="007395">
                        <a:lumMod val="75000"/>
                      </a:srgbClr>
                    </a:solidFill>
                    <a:latin typeface="Calibri"/>
                  </a:rPr>
                  <a:t>Container Services</a:t>
                </a:r>
                <a:endParaRPr lang="en-US" b="1" dirty="0">
                  <a:solidFill>
                    <a:srgbClr val="007395">
                      <a:lumMod val="75000"/>
                    </a:srgbClr>
                  </a:solidFill>
                  <a:latin typeface="Calibri"/>
                </a:endParaRPr>
              </a:p>
            </p:txBody>
          </p:sp>
          <p:sp>
            <p:nvSpPr>
              <p:cNvPr id="40" name="TextBox 39">
                <a:extLst>
                  <a:ext uri="{FF2B5EF4-FFF2-40B4-BE49-F238E27FC236}">
                    <a16:creationId xmlns:a16="http://schemas.microsoft.com/office/drawing/2014/main" id="{3AAE33F2-2F21-CE49-AB28-A6B5C03A78C6}"/>
                  </a:ext>
                </a:extLst>
              </p:cNvPr>
              <p:cNvSpPr txBox="1"/>
              <p:nvPr/>
            </p:nvSpPr>
            <p:spPr>
              <a:xfrm>
                <a:off x="8838962" y="4181776"/>
                <a:ext cx="1851083" cy="502920"/>
              </a:xfrm>
              <a:prstGeom prst="rect">
                <a:avLst/>
              </a:prstGeom>
              <a:solidFill>
                <a:schemeClr val="bg1"/>
              </a:solidFill>
              <a:ln w="19050">
                <a:solidFill>
                  <a:srgbClr val="FF0000"/>
                </a:solidFill>
              </a:ln>
            </p:spPr>
            <p:txBody>
              <a:bodyPr wrap="square" lIns="0" tIns="34290" rIns="0" bIns="0" rtlCol="0" anchor="ctr">
                <a:noAutofit/>
              </a:bodyPr>
              <a:lstStyle/>
              <a:p>
                <a:pPr algn="ctr">
                  <a:lnSpc>
                    <a:spcPct val="90000"/>
                  </a:lnSpc>
                </a:pPr>
                <a:r>
                  <a:rPr lang="en-US" sz="1125" dirty="0">
                    <a:solidFill>
                      <a:srgbClr val="007395">
                        <a:lumMod val="75000"/>
                      </a:srgbClr>
                    </a:solidFill>
                    <a:latin typeface="Calibri"/>
                  </a:rPr>
                  <a:t>Docker, Kubernetes, Serverless Functions</a:t>
                </a:r>
              </a:p>
            </p:txBody>
          </p:sp>
          <p:pic>
            <p:nvPicPr>
              <p:cNvPr id="43" name="Picture 42">
                <a:extLst>
                  <a:ext uri="{FF2B5EF4-FFF2-40B4-BE49-F238E27FC236}">
                    <a16:creationId xmlns:a16="http://schemas.microsoft.com/office/drawing/2014/main" id="{9DD64ACF-5DFB-8247-A78E-B67A0B8DA9FC}"/>
                  </a:ext>
                </a:extLst>
              </p:cNvPr>
              <p:cNvPicPr>
                <a:picLocks noChangeAspect="1"/>
              </p:cNvPicPr>
              <p:nvPr/>
            </p:nvPicPr>
            <p:blipFill>
              <a:blip r:embed="rId6"/>
              <a:stretch>
                <a:fillRect/>
              </a:stretch>
            </p:blipFill>
            <p:spPr>
              <a:xfrm>
                <a:off x="9002685" y="3123475"/>
                <a:ext cx="1609344" cy="367568"/>
              </a:xfrm>
              <a:prstGeom prst="rect">
                <a:avLst/>
              </a:prstGeom>
            </p:spPr>
          </p:pic>
        </p:grpSp>
        <p:sp>
          <p:nvSpPr>
            <p:cNvPr id="84" name="TextBox 83">
              <a:extLst>
                <a:ext uri="{FF2B5EF4-FFF2-40B4-BE49-F238E27FC236}">
                  <a16:creationId xmlns:a16="http://schemas.microsoft.com/office/drawing/2014/main" id="{9ADD90CA-6969-1442-98B7-7391D3C26C55}"/>
                </a:ext>
              </a:extLst>
            </p:cNvPr>
            <p:cNvSpPr txBox="1"/>
            <p:nvPr/>
          </p:nvSpPr>
          <p:spPr>
            <a:xfrm>
              <a:off x="10904685" y="3656484"/>
              <a:ext cx="914400" cy="329184"/>
            </a:xfrm>
            <a:prstGeom prst="rect">
              <a:avLst/>
            </a:prstGeom>
            <a:noFill/>
          </p:spPr>
          <p:txBody>
            <a:bodyPr wrap="square" lIns="0" tIns="0" rIns="0" bIns="0" rtlCol="0" anchor="ctr">
              <a:noAutofit/>
            </a:bodyPr>
            <a:lstStyle/>
            <a:p>
              <a:pPr algn="ctr">
                <a:lnSpc>
                  <a:spcPct val="90000"/>
                </a:lnSpc>
              </a:pPr>
              <a:r>
                <a:rPr lang="en-US" sz="1050" b="1" dirty="0">
                  <a:solidFill>
                    <a:srgbClr val="007395">
                      <a:lumMod val="75000"/>
                    </a:srgbClr>
                  </a:solidFill>
                  <a:latin typeface="Calibri"/>
                </a:rPr>
                <a:t>Application Services</a:t>
              </a:r>
            </a:p>
          </p:txBody>
        </p:sp>
      </p:grpSp>
    </p:spTree>
    <p:extLst>
      <p:ext uri="{BB962C8B-B14F-4D97-AF65-F5344CB8AC3E}">
        <p14:creationId xmlns:p14="http://schemas.microsoft.com/office/powerpoint/2010/main" val="412952315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1FC880A-5064-C04C-BA7E-DDC601D554D0}"/>
              </a:ext>
            </a:extLst>
          </p:cNvPr>
          <p:cNvSpPr>
            <a:spLocks noGrp="1"/>
          </p:cNvSpPr>
          <p:nvPr>
            <p:ph type="body" sz="quarter" idx="13"/>
          </p:nvPr>
        </p:nvSpPr>
        <p:spPr/>
        <p:txBody>
          <a:bodyPr/>
          <a:lstStyle/>
          <a:p>
            <a:r>
              <a:rPr lang="en-US" dirty="0"/>
              <a:t>Roll Your Own, Pre-Built Installer, Managed Service</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sp>
        <p:nvSpPr>
          <p:cNvPr id="3" name="Title 2">
            <a:extLst>
              <a:ext uri="{FF2B5EF4-FFF2-40B4-BE49-F238E27FC236}">
                <a16:creationId xmlns:a16="http://schemas.microsoft.com/office/drawing/2014/main" id="{1FDF2B02-1312-8944-A2BA-D88F1786BEB8}"/>
              </a:ext>
            </a:extLst>
          </p:cNvPr>
          <p:cNvSpPr>
            <a:spLocks noGrp="1"/>
          </p:cNvSpPr>
          <p:nvPr>
            <p:ph type="title"/>
          </p:nvPr>
        </p:nvSpPr>
        <p:spPr/>
        <p:txBody>
          <a:bodyPr/>
          <a:lstStyle/>
          <a:p>
            <a:r>
              <a:rPr lang="en-US"/>
              <a:t>Oracle Cloud Infrastructure and Kubernetes</a:t>
            </a:r>
          </a:p>
        </p:txBody>
      </p:sp>
      <p:grpSp>
        <p:nvGrpSpPr>
          <p:cNvPr id="5" name="Group 4"/>
          <p:cNvGrpSpPr/>
          <p:nvPr/>
        </p:nvGrpSpPr>
        <p:grpSpPr>
          <a:xfrm>
            <a:off x="589892" y="1513533"/>
            <a:ext cx="7783821" cy="3164948"/>
            <a:chOff x="784934" y="1654974"/>
            <a:chExt cx="10378428" cy="4219931"/>
          </a:xfrm>
        </p:grpSpPr>
        <p:grpSp>
          <p:nvGrpSpPr>
            <p:cNvPr id="6" name="Shape 1101"/>
            <p:cNvGrpSpPr/>
            <p:nvPr/>
          </p:nvGrpSpPr>
          <p:grpSpPr>
            <a:xfrm>
              <a:off x="4359621" y="1663672"/>
              <a:ext cx="3333446" cy="3669834"/>
              <a:chOff x="4933517" y="1630325"/>
              <a:chExt cx="3334314" cy="3614774"/>
            </a:xfrm>
          </p:grpSpPr>
          <p:sp>
            <p:nvSpPr>
              <p:cNvPr id="47" name="Shape 1102"/>
              <p:cNvSpPr/>
              <p:nvPr/>
            </p:nvSpPr>
            <p:spPr>
              <a:xfrm>
                <a:off x="4933517" y="1655556"/>
                <a:ext cx="3334314" cy="3589544"/>
              </a:xfrm>
              <a:prstGeom prst="rect">
                <a:avLst/>
              </a:prstGeom>
              <a:solidFill>
                <a:srgbClr val="F7F7F7"/>
              </a:solidFill>
              <a:ln>
                <a:noFill/>
              </a:ln>
            </p:spPr>
            <p:txBody>
              <a:bodyPr lIns="68551" tIns="34266" rIns="68551" bIns="34266" anchor="ctr" anchorCtr="0">
                <a:noAutofit/>
              </a:bodyPr>
              <a:lstStyle/>
              <a:p>
                <a:pPr algn="ctr" fontAlgn="base">
                  <a:lnSpc>
                    <a:spcPct val="90000"/>
                  </a:lnSpc>
                  <a:spcAft>
                    <a:spcPct val="0"/>
                  </a:spcAft>
                </a:pPr>
                <a:endParaRPr sz="1349">
                  <a:solidFill>
                    <a:srgbClr val="FFFFFF"/>
                  </a:solidFill>
                  <a:latin typeface="Calibri"/>
                  <a:ea typeface="Calibri"/>
                  <a:cs typeface="Calibri"/>
                  <a:sym typeface="Calibri"/>
                </a:endParaRPr>
              </a:p>
            </p:txBody>
          </p:sp>
          <p:sp>
            <p:nvSpPr>
              <p:cNvPr id="48" name="Shape 1103"/>
              <p:cNvSpPr/>
              <p:nvPr/>
            </p:nvSpPr>
            <p:spPr>
              <a:xfrm>
                <a:off x="4934101" y="1630325"/>
                <a:ext cx="3332073" cy="769490"/>
              </a:xfrm>
              <a:prstGeom prst="rect">
                <a:avLst/>
              </a:prstGeom>
              <a:solidFill>
                <a:srgbClr val="6D7073"/>
              </a:solidFill>
              <a:ln>
                <a:noFill/>
              </a:ln>
            </p:spPr>
            <p:txBody>
              <a:bodyPr lIns="68551" tIns="34266" rIns="68551" bIns="34266" anchor="ctr" anchorCtr="0">
                <a:noAutofit/>
              </a:bodyPr>
              <a:lstStyle/>
              <a:p>
                <a:pPr algn="ctr" fontAlgn="base">
                  <a:lnSpc>
                    <a:spcPct val="80000"/>
                  </a:lnSpc>
                  <a:spcAft>
                    <a:spcPct val="0"/>
                  </a:spcAft>
                  <a:buSzPct val="25000"/>
                </a:pPr>
                <a:r>
                  <a:rPr lang="en-US" sz="1799" dirty="0" err="1">
                    <a:solidFill>
                      <a:srgbClr val="FFFFFF"/>
                    </a:solidFill>
                    <a:latin typeface="Calibri"/>
                    <a:ea typeface="Calibri"/>
                    <a:cs typeface="Calibri"/>
                    <a:sym typeface="Calibri"/>
                  </a:rPr>
                  <a:t>Quickstart</a:t>
                </a:r>
                <a:r>
                  <a:rPr lang="en-US" sz="1799" dirty="0">
                    <a:solidFill>
                      <a:srgbClr val="FFFFFF"/>
                    </a:solidFill>
                    <a:latin typeface="Calibri"/>
                    <a:ea typeface="Calibri"/>
                    <a:cs typeface="Calibri"/>
                    <a:sym typeface="Calibri"/>
                  </a:rPr>
                  <a:t> Experience</a:t>
                </a:r>
                <a:br>
                  <a:rPr lang="en-US" sz="1799" dirty="0">
                    <a:solidFill>
                      <a:srgbClr val="FFFFFF"/>
                    </a:solidFill>
                    <a:latin typeface="Calibri"/>
                    <a:ea typeface="Calibri"/>
                    <a:cs typeface="Calibri"/>
                    <a:sym typeface="Calibri"/>
                  </a:rPr>
                </a:br>
                <a:r>
                  <a:rPr lang="en-US" dirty="0">
                    <a:solidFill>
                      <a:srgbClr val="FFFFFF"/>
                    </a:solidFill>
                    <a:latin typeface="Calibri"/>
                    <a:ea typeface="Calibri"/>
                    <a:cs typeface="Calibri"/>
                    <a:sym typeface="Calibri"/>
                  </a:rPr>
                  <a:t>OSS Terraform Installer on GitHub</a:t>
                </a:r>
                <a:endParaRPr lang="en-US" sz="1500" dirty="0">
                  <a:solidFill>
                    <a:srgbClr val="FFFFFF"/>
                  </a:solidFill>
                  <a:latin typeface="Calibri"/>
                  <a:ea typeface="Calibri"/>
                  <a:cs typeface="Calibri"/>
                  <a:sym typeface="Calibri"/>
                </a:endParaRPr>
              </a:p>
            </p:txBody>
          </p:sp>
        </p:grpSp>
        <p:grpSp>
          <p:nvGrpSpPr>
            <p:cNvPr id="7" name="Shape 1104"/>
            <p:cNvGrpSpPr/>
            <p:nvPr/>
          </p:nvGrpSpPr>
          <p:grpSpPr>
            <a:xfrm>
              <a:off x="784934" y="1654976"/>
              <a:ext cx="3343827" cy="3678530"/>
              <a:chOff x="1358900" y="1603711"/>
              <a:chExt cx="3344698" cy="3679488"/>
            </a:xfrm>
          </p:grpSpPr>
          <p:sp>
            <p:nvSpPr>
              <p:cNvPr id="45" name="Shape 1105"/>
              <p:cNvSpPr/>
              <p:nvPr/>
            </p:nvSpPr>
            <p:spPr>
              <a:xfrm>
                <a:off x="1358900" y="1753848"/>
                <a:ext cx="3344697" cy="3529351"/>
              </a:xfrm>
              <a:prstGeom prst="rect">
                <a:avLst/>
              </a:prstGeom>
              <a:solidFill>
                <a:srgbClr val="F7F7F7"/>
              </a:solidFill>
              <a:ln>
                <a:noFill/>
              </a:ln>
            </p:spPr>
            <p:txBody>
              <a:bodyPr lIns="68551" tIns="34266" rIns="68551" bIns="34266" anchor="ctr" anchorCtr="0">
                <a:noAutofit/>
              </a:bodyPr>
              <a:lstStyle/>
              <a:p>
                <a:pPr algn="ctr" fontAlgn="base">
                  <a:lnSpc>
                    <a:spcPct val="90000"/>
                  </a:lnSpc>
                  <a:spcAft>
                    <a:spcPct val="0"/>
                  </a:spcAft>
                </a:pPr>
                <a:endParaRPr sz="1349">
                  <a:solidFill>
                    <a:srgbClr val="FFFFFF"/>
                  </a:solidFill>
                  <a:latin typeface="Calibri"/>
                  <a:ea typeface="Calibri"/>
                  <a:cs typeface="Calibri"/>
                  <a:sym typeface="Calibri"/>
                </a:endParaRPr>
              </a:p>
            </p:txBody>
          </p:sp>
          <p:sp>
            <p:nvSpPr>
              <p:cNvPr id="46" name="Shape 1106"/>
              <p:cNvSpPr/>
              <p:nvPr/>
            </p:nvSpPr>
            <p:spPr>
              <a:xfrm>
                <a:off x="1375363" y="1603711"/>
                <a:ext cx="3328235" cy="779322"/>
              </a:xfrm>
              <a:prstGeom prst="rect">
                <a:avLst/>
              </a:prstGeom>
              <a:solidFill>
                <a:srgbClr val="3A3C3D"/>
              </a:solidFill>
              <a:ln>
                <a:noFill/>
              </a:ln>
            </p:spPr>
            <p:txBody>
              <a:bodyPr lIns="68551" tIns="34266" rIns="68551" bIns="34266" anchor="ctr" anchorCtr="0">
                <a:noAutofit/>
              </a:bodyPr>
              <a:lstStyle/>
              <a:p>
                <a:pPr algn="ctr" fontAlgn="base">
                  <a:lnSpc>
                    <a:spcPct val="80000"/>
                  </a:lnSpc>
                  <a:spcAft>
                    <a:spcPct val="0"/>
                  </a:spcAft>
                  <a:buSzPct val="25000"/>
                </a:pPr>
                <a:r>
                  <a:rPr lang="en-US" sz="1799">
                    <a:solidFill>
                      <a:srgbClr val="FFFFFF"/>
                    </a:solidFill>
                    <a:latin typeface="Calibri"/>
                    <a:ea typeface="Calibri"/>
                    <a:cs typeface="Calibri"/>
                    <a:sym typeface="Calibri"/>
                  </a:rPr>
                  <a:t>OCI</a:t>
                </a:r>
              </a:p>
            </p:txBody>
          </p:sp>
        </p:grpSp>
        <p:grpSp>
          <p:nvGrpSpPr>
            <p:cNvPr id="8" name="Shape 1107"/>
            <p:cNvGrpSpPr/>
            <p:nvPr/>
          </p:nvGrpSpPr>
          <p:grpSpPr>
            <a:xfrm>
              <a:off x="7916196" y="1654974"/>
              <a:ext cx="3237656" cy="3664620"/>
              <a:chOff x="8698546" y="1630325"/>
              <a:chExt cx="2553653" cy="4313274"/>
            </a:xfrm>
          </p:grpSpPr>
          <p:sp>
            <p:nvSpPr>
              <p:cNvPr id="43" name="Shape 1108"/>
              <p:cNvSpPr/>
              <p:nvPr/>
            </p:nvSpPr>
            <p:spPr>
              <a:xfrm>
                <a:off x="8698546" y="1778480"/>
                <a:ext cx="2553653" cy="4165120"/>
              </a:xfrm>
              <a:prstGeom prst="rect">
                <a:avLst/>
              </a:prstGeom>
              <a:solidFill>
                <a:srgbClr val="F7F7F7"/>
              </a:solidFill>
              <a:ln>
                <a:noFill/>
              </a:ln>
            </p:spPr>
            <p:txBody>
              <a:bodyPr lIns="68551" tIns="34266" rIns="68551" bIns="34266" anchor="ctr" anchorCtr="0">
                <a:noAutofit/>
              </a:bodyPr>
              <a:lstStyle/>
              <a:p>
                <a:pPr algn="ctr" fontAlgn="base">
                  <a:lnSpc>
                    <a:spcPct val="90000"/>
                  </a:lnSpc>
                  <a:spcAft>
                    <a:spcPct val="0"/>
                  </a:spcAft>
                </a:pPr>
                <a:endParaRPr sz="1349">
                  <a:solidFill>
                    <a:srgbClr val="FFFFFF"/>
                  </a:solidFill>
                  <a:latin typeface="Calibri"/>
                  <a:ea typeface="Calibri"/>
                  <a:cs typeface="Calibri"/>
                  <a:sym typeface="Calibri"/>
                </a:endParaRPr>
              </a:p>
            </p:txBody>
          </p:sp>
          <p:sp>
            <p:nvSpPr>
              <p:cNvPr id="44" name="Shape 1109"/>
              <p:cNvSpPr/>
              <p:nvPr/>
            </p:nvSpPr>
            <p:spPr>
              <a:xfrm>
                <a:off x="8698546" y="1630325"/>
                <a:ext cx="2553653" cy="905321"/>
              </a:xfrm>
              <a:prstGeom prst="rect">
                <a:avLst/>
              </a:prstGeom>
              <a:solidFill>
                <a:schemeClr val="accent5"/>
              </a:solidFill>
              <a:ln>
                <a:noFill/>
              </a:ln>
            </p:spPr>
            <p:txBody>
              <a:bodyPr lIns="68551" tIns="34266" rIns="68551" bIns="34266" anchor="ctr" anchorCtr="0">
                <a:noAutofit/>
              </a:bodyPr>
              <a:lstStyle/>
              <a:p>
                <a:pPr algn="ctr" fontAlgn="base">
                  <a:lnSpc>
                    <a:spcPct val="90000"/>
                  </a:lnSpc>
                  <a:spcAft>
                    <a:spcPct val="0"/>
                  </a:spcAft>
                  <a:buSzPct val="25000"/>
                </a:pPr>
                <a:r>
                  <a:rPr lang="en-US" sz="1799" dirty="0">
                    <a:solidFill>
                      <a:srgbClr val="FFFFFF"/>
                    </a:solidFill>
                    <a:latin typeface="Calibri"/>
                    <a:ea typeface="Calibri"/>
                    <a:cs typeface="Calibri"/>
                    <a:sym typeface="Calibri"/>
                  </a:rPr>
                  <a:t>OCI Container Engine </a:t>
                </a:r>
              </a:p>
              <a:p>
                <a:pPr algn="ctr" fontAlgn="base">
                  <a:lnSpc>
                    <a:spcPct val="90000"/>
                  </a:lnSpc>
                  <a:spcAft>
                    <a:spcPct val="0"/>
                  </a:spcAft>
                  <a:buSzPct val="25000"/>
                </a:pPr>
                <a:r>
                  <a:rPr lang="en-US" sz="1799" dirty="0">
                    <a:solidFill>
                      <a:srgbClr val="FFFFFF"/>
                    </a:solidFill>
                    <a:latin typeface="Calibri"/>
                    <a:ea typeface="Calibri"/>
                    <a:cs typeface="Calibri"/>
                    <a:sym typeface="Calibri"/>
                  </a:rPr>
                  <a:t>for Kubernetes (OKE)</a:t>
                </a:r>
              </a:p>
            </p:txBody>
          </p:sp>
        </p:grpSp>
        <p:pic>
          <p:nvPicPr>
            <p:cNvPr id="9" name="Shape 1110"/>
            <p:cNvPicPr preferRelativeResize="0"/>
            <p:nvPr/>
          </p:nvPicPr>
          <p:blipFill rotWithShape="1">
            <a:blip r:embed="rId3">
              <a:alphaModFix/>
            </a:blip>
            <a:srcRect/>
            <a:stretch/>
          </p:blipFill>
          <p:spPr>
            <a:xfrm>
              <a:off x="1781459" y="3132928"/>
              <a:ext cx="1111556" cy="918078"/>
            </a:xfrm>
            <a:prstGeom prst="rect">
              <a:avLst/>
            </a:prstGeom>
            <a:noFill/>
            <a:ln>
              <a:noFill/>
            </a:ln>
          </p:spPr>
        </p:pic>
        <p:pic>
          <p:nvPicPr>
            <p:cNvPr id="10" name="Shape 1111"/>
            <p:cNvPicPr preferRelativeResize="0"/>
            <p:nvPr/>
          </p:nvPicPr>
          <p:blipFill rotWithShape="1">
            <a:blip r:embed="rId4">
              <a:alphaModFix/>
            </a:blip>
            <a:srcRect/>
            <a:stretch/>
          </p:blipFill>
          <p:spPr>
            <a:xfrm>
              <a:off x="2639744" y="2358977"/>
              <a:ext cx="1183963" cy="1014827"/>
            </a:xfrm>
            <a:prstGeom prst="rect">
              <a:avLst/>
            </a:prstGeom>
            <a:noFill/>
            <a:ln>
              <a:noFill/>
            </a:ln>
          </p:spPr>
        </p:pic>
        <p:pic>
          <p:nvPicPr>
            <p:cNvPr id="11" name="Shape 1112"/>
            <p:cNvPicPr preferRelativeResize="0"/>
            <p:nvPr/>
          </p:nvPicPr>
          <p:blipFill rotWithShape="1">
            <a:blip r:embed="rId5">
              <a:alphaModFix/>
            </a:blip>
            <a:srcRect/>
            <a:stretch/>
          </p:blipFill>
          <p:spPr>
            <a:xfrm>
              <a:off x="801393" y="3908837"/>
              <a:ext cx="1113975" cy="792530"/>
            </a:xfrm>
            <a:prstGeom prst="rect">
              <a:avLst/>
            </a:prstGeom>
            <a:noFill/>
            <a:ln>
              <a:noFill/>
            </a:ln>
          </p:spPr>
        </p:pic>
        <p:sp>
          <p:nvSpPr>
            <p:cNvPr id="12" name="Shape 1113"/>
            <p:cNvSpPr/>
            <p:nvPr/>
          </p:nvSpPr>
          <p:spPr>
            <a:xfrm>
              <a:off x="786749" y="4888971"/>
              <a:ext cx="3341045" cy="434126"/>
            </a:xfrm>
            <a:prstGeom prst="rect">
              <a:avLst/>
            </a:prstGeom>
            <a:solidFill>
              <a:srgbClr val="484B4D"/>
            </a:solidFill>
            <a:ln>
              <a:noFill/>
            </a:ln>
          </p:spPr>
          <p:txBody>
            <a:bodyPr lIns="68551" tIns="34266" rIns="68551" bIns="34266" anchor="ctr" anchorCtr="0">
              <a:noAutofit/>
            </a:bodyPr>
            <a:lstStyle/>
            <a:p>
              <a:pPr algn="ctr" fontAlgn="base">
                <a:lnSpc>
                  <a:spcPct val="90000"/>
                </a:lnSpc>
                <a:spcAft>
                  <a:spcPct val="0"/>
                </a:spcAft>
                <a:buSzPct val="25000"/>
              </a:pPr>
              <a:r>
                <a:rPr lang="en-US" sz="1200">
                  <a:solidFill>
                    <a:srgbClr val="FFFFFF"/>
                  </a:solidFill>
                  <a:latin typeface="Calibri"/>
                  <a:ea typeface="Calibri"/>
                  <a:cs typeface="Calibri"/>
                  <a:sym typeface="Calibri"/>
                </a:rPr>
                <a:t>DIY Container </a:t>
              </a:r>
              <a:br>
                <a:rPr lang="en-US" sz="1200">
                  <a:solidFill>
                    <a:srgbClr val="FFFFFF"/>
                  </a:solidFill>
                  <a:latin typeface="Calibri"/>
                  <a:ea typeface="Calibri"/>
                  <a:cs typeface="Calibri"/>
                  <a:sym typeface="Calibri"/>
                </a:rPr>
              </a:br>
              <a:r>
                <a:rPr lang="en-US" sz="1200">
                  <a:solidFill>
                    <a:srgbClr val="FFFFFF"/>
                  </a:solidFill>
                  <a:latin typeface="Calibri"/>
                  <a:ea typeface="Calibri"/>
                  <a:cs typeface="Calibri"/>
                  <a:sym typeface="Calibri"/>
                </a:rPr>
                <a:t>Management</a:t>
              </a:r>
            </a:p>
          </p:txBody>
        </p:sp>
        <p:pic>
          <p:nvPicPr>
            <p:cNvPr id="13" name="Shape 1114" descr="SWARM.png"/>
            <p:cNvPicPr preferRelativeResize="0"/>
            <p:nvPr/>
          </p:nvPicPr>
          <p:blipFill rotWithShape="1">
            <a:blip r:embed="rId6">
              <a:alphaModFix/>
            </a:blip>
            <a:srcRect/>
            <a:stretch/>
          </p:blipFill>
          <p:spPr>
            <a:xfrm>
              <a:off x="3022560" y="3860507"/>
              <a:ext cx="1098795" cy="914198"/>
            </a:xfrm>
            <a:prstGeom prst="rect">
              <a:avLst/>
            </a:prstGeom>
            <a:noFill/>
            <a:ln>
              <a:noFill/>
            </a:ln>
          </p:spPr>
        </p:pic>
        <p:sp>
          <p:nvSpPr>
            <p:cNvPr id="14" name="Shape 1115"/>
            <p:cNvSpPr/>
            <p:nvPr/>
          </p:nvSpPr>
          <p:spPr>
            <a:xfrm>
              <a:off x="4381852" y="4884890"/>
              <a:ext cx="3326477" cy="434126"/>
            </a:xfrm>
            <a:prstGeom prst="rect">
              <a:avLst/>
            </a:prstGeom>
            <a:solidFill>
              <a:srgbClr val="6D7073"/>
            </a:solidFill>
            <a:ln>
              <a:noFill/>
            </a:ln>
          </p:spPr>
          <p:txBody>
            <a:bodyPr lIns="68551" tIns="34266" rIns="68551" bIns="34266" anchor="ctr" anchorCtr="0">
              <a:noAutofit/>
            </a:bodyPr>
            <a:lstStyle/>
            <a:p>
              <a:pPr algn="ctr" fontAlgn="base">
                <a:lnSpc>
                  <a:spcPct val="80000"/>
                </a:lnSpc>
                <a:spcAft>
                  <a:spcPct val="0"/>
                </a:spcAft>
                <a:buSzPct val="25000"/>
              </a:pPr>
              <a:r>
                <a:rPr lang="en-US" sz="1200" dirty="0">
                  <a:solidFill>
                    <a:srgbClr val="FFFFFF"/>
                  </a:solidFill>
                  <a:latin typeface="Calibri"/>
                  <a:ea typeface="Calibri"/>
                  <a:cs typeface="Calibri"/>
                  <a:sym typeface="Calibri"/>
                </a:rPr>
                <a:t>Self Managed </a:t>
              </a:r>
              <a:br>
                <a:rPr lang="en-US" sz="1200" dirty="0">
                  <a:solidFill>
                    <a:srgbClr val="FFFFFF"/>
                  </a:solidFill>
                  <a:latin typeface="Calibri"/>
                  <a:ea typeface="Calibri"/>
                  <a:cs typeface="Calibri"/>
                  <a:sym typeface="Calibri"/>
                </a:rPr>
              </a:br>
              <a:r>
                <a:rPr lang="en-US" sz="1200" dirty="0">
                  <a:solidFill>
                    <a:srgbClr val="FFFFFF"/>
                  </a:solidFill>
                  <a:latin typeface="Calibri"/>
                  <a:ea typeface="Calibri"/>
                  <a:cs typeface="Calibri"/>
                  <a:sym typeface="Calibri"/>
                </a:rPr>
                <a:t>Kubernetes Service</a:t>
              </a:r>
            </a:p>
          </p:txBody>
        </p:sp>
        <p:sp>
          <p:nvSpPr>
            <p:cNvPr id="15" name="Shape 1116"/>
            <p:cNvSpPr/>
            <p:nvPr/>
          </p:nvSpPr>
          <p:spPr>
            <a:xfrm>
              <a:off x="7915791" y="4884094"/>
              <a:ext cx="3238060" cy="434126"/>
            </a:xfrm>
            <a:prstGeom prst="rect">
              <a:avLst/>
            </a:prstGeom>
            <a:solidFill>
              <a:schemeClr val="accent5"/>
            </a:solidFill>
            <a:ln>
              <a:noFill/>
            </a:ln>
          </p:spPr>
          <p:txBody>
            <a:bodyPr lIns="68551" tIns="34266" rIns="68551" bIns="34266" anchor="ctr" anchorCtr="0">
              <a:noAutofit/>
            </a:bodyPr>
            <a:lstStyle/>
            <a:p>
              <a:pPr algn="ctr" fontAlgn="base">
                <a:lnSpc>
                  <a:spcPct val="90000"/>
                </a:lnSpc>
                <a:spcAft>
                  <a:spcPct val="0"/>
                </a:spcAft>
                <a:buSzPct val="25000"/>
              </a:pPr>
              <a:r>
                <a:rPr lang="en-US" sz="1200" dirty="0">
                  <a:solidFill>
                    <a:srgbClr val="FFFFFF"/>
                  </a:solidFill>
                  <a:latin typeface="Calibri"/>
                  <a:ea typeface="Calibri"/>
                  <a:cs typeface="Calibri"/>
                  <a:sym typeface="Calibri"/>
                </a:rPr>
                <a:t>Enterprise Class Managed Kubernetes Service</a:t>
              </a:r>
            </a:p>
          </p:txBody>
        </p:sp>
        <p:sp>
          <p:nvSpPr>
            <p:cNvPr id="16" name="Shape 1117"/>
            <p:cNvSpPr txBox="1"/>
            <p:nvPr/>
          </p:nvSpPr>
          <p:spPr>
            <a:xfrm>
              <a:off x="2140544" y="5497782"/>
              <a:ext cx="914162" cy="377123"/>
            </a:xfrm>
            <a:prstGeom prst="rect">
              <a:avLst/>
            </a:prstGeom>
            <a:noFill/>
            <a:ln>
              <a:noFill/>
            </a:ln>
          </p:spPr>
          <p:txBody>
            <a:bodyPr lIns="0" tIns="0" rIns="0" bIns="0" anchor="t" anchorCtr="0">
              <a:noAutofit/>
            </a:bodyPr>
            <a:lstStyle/>
            <a:p>
              <a:pPr fontAlgn="base">
                <a:lnSpc>
                  <a:spcPct val="90000"/>
                </a:lnSpc>
                <a:spcAft>
                  <a:spcPct val="0"/>
                </a:spcAft>
                <a:buSzPct val="25000"/>
              </a:pPr>
              <a:r>
                <a:rPr lang="en-US" sz="1499">
                  <a:solidFill>
                    <a:srgbClr val="58595B"/>
                  </a:solidFill>
                  <a:latin typeface="Calibri"/>
                  <a:ea typeface="Calibri"/>
                  <a:cs typeface="Calibri"/>
                  <a:sym typeface="Calibri"/>
                </a:rPr>
                <a:t>IaaS</a:t>
              </a:r>
            </a:p>
          </p:txBody>
        </p:sp>
        <p:sp>
          <p:nvSpPr>
            <p:cNvPr id="17" name="Shape 1119"/>
            <p:cNvSpPr txBox="1"/>
            <p:nvPr/>
          </p:nvSpPr>
          <p:spPr>
            <a:xfrm>
              <a:off x="9221864" y="5476481"/>
              <a:ext cx="914162" cy="377123"/>
            </a:xfrm>
            <a:prstGeom prst="rect">
              <a:avLst/>
            </a:prstGeom>
            <a:noFill/>
            <a:ln>
              <a:noFill/>
            </a:ln>
          </p:spPr>
          <p:txBody>
            <a:bodyPr lIns="0" tIns="0" rIns="0" bIns="0" anchor="t" anchorCtr="0">
              <a:noAutofit/>
            </a:bodyPr>
            <a:lstStyle/>
            <a:p>
              <a:pPr fontAlgn="base">
                <a:lnSpc>
                  <a:spcPct val="90000"/>
                </a:lnSpc>
                <a:spcAft>
                  <a:spcPct val="0"/>
                </a:spcAft>
                <a:buSzPct val="25000"/>
              </a:pPr>
              <a:r>
                <a:rPr lang="en-US" sz="1499">
                  <a:solidFill>
                    <a:srgbClr val="58595B"/>
                  </a:solidFill>
                  <a:latin typeface="Calibri"/>
                  <a:ea typeface="Calibri"/>
                  <a:cs typeface="Calibri"/>
                  <a:sym typeface="Calibri"/>
                </a:rPr>
                <a:t>CaaS</a:t>
              </a:r>
            </a:p>
          </p:txBody>
        </p:sp>
        <p:pic>
          <p:nvPicPr>
            <p:cNvPr id="18" name="Shape 1122"/>
            <p:cNvPicPr preferRelativeResize="0"/>
            <p:nvPr/>
          </p:nvPicPr>
          <p:blipFill rotWithShape="1">
            <a:blip r:embed="rId7">
              <a:alphaModFix/>
            </a:blip>
            <a:srcRect l="12830"/>
            <a:stretch/>
          </p:blipFill>
          <p:spPr>
            <a:xfrm>
              <a:off x="7915791" y="2844693"/>
              <a:ext cx="3247571" cy="1322812"/>
            </a:xfrm>
            <a:prstGeom prst="rect">
              <a:avLst/>
            </a:prstGeom>
            <a:noFill/>
            <a:ln>
              <a:noFill/>
            </a:ln>
          </p:spPr>
        </p:pic>
        <p:pic>
          <p:nvPicPr>
            <p:cNvPr id="19" name="Shape 1123"/>
            <p:cNvPicPr preferRelativeResize="0"/>
            <p:nvPr/>
          </p:nvPicPr>
          <p:blipFill rotWithShape="1">
            <a:blip r:embed="rId8">
              <a:alphaModFix amt="50000"/>
            </a:blip>
            <a:srcRect/>
            <a:stretch/>
          </p:blipFill>
          <p:spPr>
            <a:xfrm>
              <a:off x="954599" y="2557761"/>
              <a:ext cx="1492256" cy="410532"/>
            </a:xfrm>
            <a:prstGeom prst="rect">
              <a:avLst/>
            </a:prstGeom>
            <a:noFill/>
            <a:ln>
              <a:noFill/>
            </a:ln>
          </p:spPr>
        </p:pic>
        <p:pic>
          <p:nvPicPr>
            <p:cNvPr id="20" name="Shape 1125"/>
            <p:cNvPicPr preferRelativeResize="0"/>
            <p:nvPr/>
          </p:nvPicPr>
          <p:blipFill>
            <a:blip r:embed="rId9">
              <a:alphaModFix/>
            </a:blip>
            <a:stretch>
              <a:fillRect/>
            </a:stretch>
          </p:blipFill>
          <p:spPr>
            <a:xfrm>
              <a:off x="6910073" y="4337640"/>
              <a:ext cx="381575" cy="367337"/>
            </a:xfrm>
            <a:prstGeom prst="rect">
              <a:avLst/>
            </a:prstGeom>
            <a:noFill/>
            <a:ln>
              <a:noFill/>
            </a:ln>
          </p:spPr>
        </p:pic>
        <p:pic>
          <p:nvPicPr>
            <p:cNvPr id="21" name="Picture 20" descr="https://regmedia.co.uk/2014/07/23/oracle_linux.jpg?x=1200&amp;y=794"/>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29954" y="3940047"/>
              <a:ext cx="1078020" cy="71329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p:cNvGrpSpPr>
              <a:grpSpLocks noChangeAspect="1"/>
            </p:cNvGrpSpPr>
            <p:nvPr/>
          </p:nvGrpSpPr>
          <p:grpSpPr>
            <a:xfrm>
              <a:off x="9901623" y="3906112"/>
              <a:ext cx="1180524" cy="906426"/>
              <a:chOff x="1840374" y="640686"/>
              <a:chExt cx="2108322" cy="1618806"/>
            </a:xfrm>
          </p:grpSpPr>
          <p:sp>
            <p:nvSpPr>
              <p:cNvPr id="24" name="Freeform 1"/>
              <p:cNvSpPr>
                <a:spLocks noChangeArrowheads="1"/>
              </p:cNvSpPr>
              <p:nvPr/>
            </p:nvSpPr>
            <p:spPr bwMode="auto">
              <a:xfrm>
                <a:off x="1840374" y="640686"/>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25" name="Freeform 2"/>
              <p:cNvSpPr>
                <a:spLocks noChangeArrowheads="1"/>
              </p:cNvSpPr>
              <p:nvPr/>
            </p:nvSpPr>
            <p:spPr bwMode="auto">
              <a:xfrm>
                <a:off x="2364565" y="1799890"/>
                <a:ext cx="382435" cy="459602"/>
              </a:xfrm>
              <a:custGeom>
                <a:avLst/>
                <a:gdLst>
                  <a:gd name="T0" fmla="*/ 0 w 4961"/>
                  <a:gd name="T1" fmla="*/ 1995 h 5960"/>
                  <a:gd name="T2" fmla="*/ 0 w 4961"/>
                  <a:gd name="T3" fmla="*/ 1995 h 5960"/>
                  <a:gd name="T4" fmla="*/ 4960 w 4961"/>
                  <a:gd name="T5" fmla="*/ 0 h 5960"/>
                  <a:gd name="T6" fmla="*/ 4960 w 4961"/>
                  <a:gd name="T7" fmla="*/ 5959 h 5960"/>
                  <a:gd name="T8" fmla="*/ 0 w 4961"/>
                  <a:gd name="T9" fmla="*/ 1995 h 5960"/>
                </a:gdLst>
                <a:ahLst/>
                <a:cxnLst>
                  <a:cxn ang="0">
                    <a:pos x="T0" y="T1"/>
                  </a:cxn>
                  <a:cxn ang="0">
                    <a:pos x="T2" y="T3"/>
                  </a:cxn>
                  <a:cxn ang="0">
                    <a:pos x="T4" y="T5"/>
                  </a:cxn>
                  <a:cxn ang="0">
                    <a:pos x="T6" y="T7"/>
                  </a:cxn>
                  <a:cxn ang="0">
                    <a:pos x="T8" y="T9"/>
                  </a:cxn>
                </a:cxnLst>
                <a:rect l="0" t="0" r="r" b="b"/>
                <a:pathLst>
                  <a:path w="4961" h="5960">
                    <a:moveTo>
                      <a:pt x="0" y="1995"/>
                    </a:moveTo>
                    <a:lnTo>
                      <a:pt x="0" y="1995"/>
                    </a:lnTo>
                    <a:cubicBezTo>
                      <a:pt x="1233" y="1496"/>
                      <a:pt x="4960" y="0"/>
                      <a:pt x="4960" y="0"/>
                    </a:cubicBezTo>
                    <a:cubicBezTo>
                      <a:pt x="4960" y="5959"/>
                      <a:pt x="4960" y="5959"/>
                      <a:pt x="4960" y="5959"/>
                    </a:cubicBezTo>
                    <a:cubicBezTo>
                      <a:pt x="2230" y="5801"/>
                      <a:pt x="0" y="1995"/>
                      <a:pt x="0" y="1995"/>
                    </a:cubicBezTo>
                  </a:path>
                </a:pathLst>
              </a:custGeom>
              <a:solidFill>
                <a:srgbClr val="3998D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26" name="Freeform 3"/>
              <p:cNvSpPr>
                <a:spLocks noChangeArrowheads="1"/>
              </p:cNvSpPr>
              <p:nvPr/>
            </p:nvSpPr>
            <p:spPr bwMode="auto">
              <a:xfrm>
                <a:off x="2783374" y="1799890"/>
                <a:ext cx="384475" cy="459602"/>
              </a:xfrm>
              <a:custGeom>
                <a:avLst/>
                <a:gdLst>
                  <a:gd name="T0" fmla="*/ 4986 w 4987"/>
                  <a:gd name="T1" fmla="*/ 1995 h 5960"/>
                  <a:gd name="T2" fmla="*/ 4986 w 4987"/>
                  <a:gd name="T3" fmla="*/ 1995 h 5960"/>
                  <a:gd name="T4" fmla="*/ 0 w 4987"/>
                  <a:gd name="T5" fmla="*/ 0 h 5960"/>
                  <a:gd name="T6" fmla="*/ 0 w 4987"/>
                  <a:gd name="T7" fmla="*/ 5959 h 5960"/>
                  <a:gd name="T8" fmla="*/ 4986 w 4987"/>
                  <a:gd name="T9" fmla="*/ 1995 h 5960"/>
                </a:gdLst>
                <a:ahLst/>
                <a:cxnLst>
                  <a:cxn ang="0">
                    <a:pos x="T0" y="T1"/>
                  </a:cxn>
                  <a:cxn ang="0">
                    <a:pos x="T2" y="T3"/>
                  </a:cxn>
                  <a:cxn ang="0">
                    <a:pos x="T4" y="T5"/>
                  </a:cxn>
                  <a:cxn ang="0">
                    <a:pos x="T6" y="T7"/>
                  </a:cxn>
                  <a:cxn ang="0">
                    <a:pos x="T8" y="T9"/>
                  </a:cxn>
                </a:cxnLst>
                <a:rect l="0" t="0" r="r" b="b"/>
                <a:pathLst>
                  <a:path w="4987" h="5960">
                    <a:moveTo>
                      <a:pt x="4986" y="1995"/>
                    </a:moveTo>
                    <a:lnTo>
                      <a:pt x="4986" y="1995"/>
                    </a:lnTo>
                    <a:cubicBezTo>
                      <a:pt x="3753" y="1496"/>
                      <a:pt x="0" y="0"/>
                      <a:pt x="0" y="0"/>
                    </a:cubicBezTo>
                    <a:cubicBezTo>
                      <a:pt x="0" y="5959"/>
                      <a:pt x="0" y="5959"/>
                      <a:pt x="0" y="5959"/>
                    </a:cubicBezTo>
                    <a:cubicBezTo>
                      <a:pt x="2755" y="5801"/>
                      <a:pt x="4986" y="1995"/>
                      <a:pt x="4986" y="1995"/>
                    </a:cubicBezTo>
                  </a:path>
                </a:pathLst>
              </a:custGeom>
              <a:solidFill>
                <a:srgbClr val="3998D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27" name="Freeform 4"/>
              <p:cNvSpPr>
                <a:spLocks noChangeArrowheads="1"/>
              </p:cNvSpPr>
              <p:nvPr/>
            </p:nvSpPr>
            <p:spPr bwMode="auto">
              <a:xfrm>
                <a:off x="2662014" y="1718983"/>
                <a:ext cx="212464" cy="80906"/>
              </a:xfrm>
              <a:custGeom>
                <a:avLst/>
                <a:gdLst>
                  <a:gd name="T0" fmla="*/ 0 w 2757"/>
                  <a:gd name="T1" fmla="*/ 1050 h 1051"/>
                  <a:gd name="T2" fmla="*/ 1365 w 2757"/>
                  <a:gd name="T3" fmla="*/ 473 h 1051"/>
                  <a:gd name="T4" fmla="*/ 2756 w 2757"/>
                  <a:gd name="T5" fmla="*/ 1050 h 1051"/>
                  <a:gd name="T6" fmla="*/ 2756 w 2757"/>
                  <a:gd name="T7" fmla="*/ 0 h 1051"/>
                  <a:gd name="T8" fmla="*/ 0 w 2757"/>
                  <a:gd name="T9" fmla="*/ 0 h 1051"/>
                  <a:gd name="T10" fmla="*/ 0 w 2757"/>
                  <a:gd name="T11" fmla="*/ 1050 h 1051"/>
                </a:gdLst>
                <a:ahLst/>
                <a:cxnLst>
                  <a:cxn ang="0">
                    <a:pos x="T0" y="T1"/>
                  </a:cxn>
                  <a:cxn ang="0">
                    <a:pos x="T2" y="T3"/>
                  </a:cxn>
                  <a:cxn ang="0">
                    <a:pos x="T4" y="T5"/>
                  </a:cxn>
                  <a:cxn ang="0">
                    <a:pos x="T6" y="T7"/>
                  </a:cxn>
                  <a:cxn ang="0">
                    <a:pos x="T8" y="T9"/>
                  </a:cxn>
                  <a:cxn ang="0">
                    <a:pos x="T10" y="T11"/>
                  </a:cxn>
                </a:cxnLst>
                <a:rect l="0" t="0" r="r" b="b"/>
                <a:pathLst>
                  <a:path w="2757" h="1051">
                    <a:moveTo>
                      <a:pt x="0" y="1050"/>
                    </a:moveTo>
                    <a:lnTo>
                      <a:pt x="1365" y="473"/>
                    </a:lnTo>
                    <a:lnTo>
                      <a:pt x="2756" y="1050"/>
                    </a:lnTo>
                    <a:lnTo>
                      <a:pt x="2756" y="0"/>
                    </a:lnTo>
                    <a:lnTo>
                      <a:pt x="0" y="0"/>
                    </a:lnTo>
                    <a:lnTo>
                      <a:pt x="0" y="1050"/>
                    </a:lnTo>
                  </a:path>
                </a:pathLst>
              </a:custGeom>
              <a:solidFill>
                <a:srgbClr val="3998D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28" name="Freeform 5"/>
              <p:cNvSpPr>
                <a:spLocks noChangeArrowheads="1"/>
              </p:cNvSpPr>
              <p:nvPr/>
            </p:nvSpPr>
            <p:spPr bwMode="auto">
              <a:xfrm>
                <a:off x="2429154" y="1718983"/>
                <a:ext cx="212464" cy="169971"/>
              </a:xfrm>
              <a:custGeom>
                <a:avLst/>
                <a:gdLst>
                  <a:gd name="T0" fmla="*/ 0 w 2757"/>
                  <a:gd name="T1" fmla="*/ 2205 h 2206"/>
                  <a:gd name="T2" fmla="*/ 2756 w 2757"/>
                  <a:gd name="T3" fmla="*/ 1155 h 2206"/>
                  <a:gd name="T4" fmla="*/ 2756 w 2757"/>
                  <a:gd name="T5" fmla="*/ 0 h 2206"/>
                  <a:gd name="T6" fmla="*/ 0 w 2757"/>
                  <a:gd name="T7" fmla="*/ 0 h 2206"/>
                  <a:gd name="T8" fmla="*/ 0 w 2757"/>
                  <a:gd name="T9" fmla="*/ 2205 h 2206"/>
                </a:gdLst>
                <a:ahLst/>
                <a:cxnLst>
                  <a:cxn ang="0">
                    <a:pos x="T0" y="T1"/>
                  </a:cxn>
                  <a:cxn ang="0">
                    <a:pos x="T2" y="T3"/>
                  </a:cxn>
                  <a:cxn ang="0">
                    <a:pos x="T4" y="T5"/>
                  </a:cxn>
                  <a:cxn ang="0">
                    <a:pos x="T6" y="T7"/>
                  </a:cxn>
                  <a:cxn ang="0">
                    <a:pos x="T8" y="T9"/>
                  </a:cxn>
                </a:cxnLst>
                <a:rect l="0" t="0" r="r" b="b"/>
                <a:pathLst>
                  <a:path w="2757" h="2206">
                    <a:moveTo>
                      <a:pt x="0" y="2205"/>
                    </a:moveTo>
                    <a:lnTo>
                      <a:pt x="2756" y="1155"/>
                    </a:lnTo>
                    <a:lnTo>
                      <a:pt x="2756" y="0"/>
                    </a:lnTo>
                    <a:lnTo>
                      <a:pt x="0" y="0"/>
                    </a:lnTo>
                    <a:lnTo>
                      <a:pt x="0" y="2205"/>
                    </a:lnTo>
                  </a:path>
                </a:pathLst>
              </a:custGeom>
              <a:solidFill>
                <a:srgbClr val="3998D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29" name="Freeform 6"/>
              <p:cNvSpPr>
                <a:spLocks noChangeArrowheads="1"/>
              </p:cNvSpPr>
              <p:nvPr/>
            </p:nvSpPr>
            <p:spPr bwMode="auto">
              <a:xfrm>
                <a:off x="242915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30" name="Freeform 7"/>
              <p:cNvSpPr>
                <a:spLocks noChangeArrowheads="1"/>
              </p:cNvSpPr>
              <p:nvPr/>
            </p:nvSpPr>
            <p:spPr bwMode="auto">
              <a:xfrm>
                <a:off x="266201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31" name="Freeform 8"/>
              <p:cNvSpPr>
                <a:spLocks noChangeArrowheads="1"/>
              </p:cNvSpPr>
              <p:nvPr/>
            </p:nvSpPr>
            <p:spPr bwMode="auto">
              <a:xfrm>
                <a:off x="2662014" y="1425953"/>
                <a:ext cx="212464" cy="125439"/>
              </a:xfrm>
              <a:custGeom>
                <a:avLst/>
                <a:gdLst>
                  <a:gd name="T0" fmla="*/ 0 w 2757"/>
                  <a:gd name="T1" fmla="*/ 1626 h 1627"/>
                  <a:gd name="T2" fmla="*/ 2756 w 2757"/>
                  <a:gd name="T3" fmla="*/ 1626 h 1627"/>
                  <a:gd name="T4" fmla="*/ 2756 w 2757"/>
                  <a:gd name="T5" fmla="*/ 0 h 1627"/>
                  <a:gd name="T6" fmla="*/ 0 w 2757"/>
                  <a:gd name="T7" fmla="*/ 0 h 1627"/>
                  <a:gd name="T8" fmla="*/ 0 w 2757"/>
                  <a:gd name="T9" fmla="*/ 1626 h 1627"/>
                </a:gdLst>
                <a:ahLst/>
                <a:cxnLst>
                  <a:cxn ang="0">
                    <a:pos x="T0" y="T1"/>
                  </a:cxn>
                  <a:cxn ang="0">
                    <a:pos x="T2" y="T3"/>
                  </a:cxn>
                  <a:cxn ang="0">
                    <a:pos x="T4" y="T5"/>
                  </a:cxn>
                  <a:cxn ang="0">
                    <a:pos x="T6" y="T7"/>
                  </a:cxn>
                  <a:cxn ang="0">
                    <a:pos x="T8" y="T9"/>
                  </a:cxn>
                </a:cxnLst>
                <a:rect l="0" t="0" r="r" b="b"/>
                <a:pathLst>
                  <a:path w="2757" h="1627">
                    <a:moveTo>
                      <a:pt x="0" y="1626"/>
                    </a:moveTo>
                    <a:lnTo>
                      <a:pt x="2756" y="1626"/>
                    </a:lnTo>
                    <a:lnTo>
                      <a:pt x="2756" y="0"/>
                    </a:lnTo>
                    <a:lnTo>
                      <a:pt x="0" y="0"/>
                    </a:lnTo>
                    <a:lnTo>
                      <a:pt x="0" y="1626"/>
                    </a:lnTo>
                  </a:path>
                </a:pathLst>
              </a:custGeom>
              <a:solidFill>
                <a:srgbClr val="3998D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32" name="Freeform 9"/>
              <p:cNvSpPr>
                <a:spLocks noChangeArrowheads="1"/>
              </p:cNvSpPr>
              <p:nvPr/>
            </p:nvSpPr>
            <p:spPr bwMode="auto">
              <a:xfrm>
                <a:off x="2892495" y="1573488"/>
                <a:ext cx="182209" cy="125439"/>
              </a:xfrm>
              <a:custGeom>
                <a:avLst/>
                <a:gdLst>
                  <a:gd name="T0" fmla="*/ 2283 w 2363"/>
                  <a:gd name="T1" fmla="*/ 210 h 1628"/>
                  <a:gd name="T2" fmla="*/ 2283 w 2363"/>
                  <a:gd name="T3" fmla="*/ 210 h 1628"/>
                  <a:gd name="T4" fmla="*/ 2362 w 2363"/>
                  <a:gd name="T5" fmla="*/ 0 h 1628"/>
                  <a:gd name="T6" fmla="*/ 0 w 2363"/>
                  <a:gd name="T7" fmla="*/ 0 h 1628"/>
                  <a:gd name="T8" fmla="*/ 0 w 2363"/>
                  <a:gd name="T9" fmla="*/ 1627 h 1628"/>
                  <a:gd name="T10" fmla="*/ 1942 w 2363"/>
                  <a:gd name="T11" fmla="*/ 1627 h 1628"/>
                  <a:gd name="T12" fmla="*/ 2283 w 2363"/>
                  <a:gd name="T13" fmla="*/ 210 h 1628"/>
                </a:gdLst>
                <a:ahLst/>
                <a:cxnLst>
                  <a:cxn ang="0">
                    <a:pos x="T0" y="T1"/>
                  </a:cxn>
                  <a:cxn ang="0">
                    <a:pos x="T2" y="T3"/>
                  </a:cxn>
                  <a:cxn ang="0">
                    <a:pos x="T4" y="T5"/>
                  </a:cxn>
                  <a:cxn ang="0">
                    <a:pos x="T6" y="T7"/>
                  </a:cxn>
                  <a:cxn ang="0">
                    <a:pos x="T8" y="T9"/>
                  </a:cxn>
                  <a:cxn ang="0">
                    <a:pos x="T10" y="T11"/>
                  </a:cxn>
                  <a:cxn ang="0">
                    <a:pos x="T12" y="T13"/>
                  </a:cxn>
                </a:cxnLst>
                <a:rect l="0" t="0" r="r" b="b"/>
                <a:pathLst>
                  <a:path w="2363" h="1628">
                    <a:moveTo>
                      <a:pt x="2283" y="210"/>
                    </a:moveTo>
                    <a:lnTo>
                      <a:pt x="2283" y="210"/>
                    </a:lnTo>
                    <a:cubicBezTo>
                      <a:pt x="2283" y="131"/>
                      <a:pt x="2336" y="52"/>
                      <a:pt x="2362" y="0"/>
                    </a:cubicBezTo>
                    <a:cubicBezTo>
                      <a:pt x="0" y="0"/>
                      <a:pt x="0" y="0"/>
                      <a:pt x="0" y="0"/>
                    </a:cubicBezTo>
                    <a:cubicBezTo>
                      <a:pt x="0" y="1627"/>
                      <a:pt x="0" y="1627"/>
                      <a:pt x="0" y="1627"/>
                    </a:cubicBezTo>
                    <a:cubicBezTo>
                      <a:pt x="1942" y="1627"/>
                      <a:pt x="1942" y="1627"/>
                      <a:pt x="1942" y="1627"/>
                    </a:cubicBezTo>
                    <a:cubicBezTo>
                      <a:pt x="2073" y="1155"/>
                      <a:pt x="2152" y="682"/>
                      <a:pt x="2283" y="210"/>
                    </a:cubicBezTo>
                  </a:path>
                </a:pathLst>
              </a:custGeom>
              <a:solidFill>
                <a:srgbClr val="3998D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33" name="Freeform 10"/>
              <p:cNvSpPr>
                <a:spLocks noChangeArrowheads="1"/>
              </p:cNvSpPr>
              <p:nvPr/>
            </p:nvSpPr>
            <p:spPr bwMode="auto">
              <a:xfrm>
                <a:off x="2892495" y="1718983"/>
                <a:ext cx="212464" cy="169971"/>
              </a:xfrm>
              <a:custGeom>
                <a:avLst/>
                <a:gdLst>
                  <a:gd name="T0" fmla="*/ 1811 w 2757"/>
                  <a:gd name="T1" fmla="*/ 998 h 2206"/>
                  <a:gd name="T2" fmla="*/ 1811 w 2757"/>
                  <a:gd name="T3" fmla="*/ 998 h 2206"/>
                  <a:gd name="T4" fmla="*/ 1732 w 2757"/>
                  <a:gd name="T5" fmla="*/ 578 h 2206"/>
                  <a:gd name="T6" fmla="*/ 1863 w 2757"/>
                  <a:gd name="T7" fmla="*/ 0 h 2206"/>
                  <a:gd name="T8" fmla="*/ 0 w 2757"/>
                  <a:gd name="T9" fmla="*/ 0 h 2206"/>
                  <a:gd name="T10" fmla="*/ 0 w 2757"/>
                  <a:gd name="T11" fmla="*/ 1155 h 2206"/>
                  <a:gd name="T12" fmla="*/ 2756 w 2757"/>
                  <a:gd name="T13" fmla="*/ 2205 h 2206"/>
                  <a:gd name="T14" fmla="*/ 2756 w 2757"/>
                  <a:gd name="T15" fmla="*/ 2153 h 2206"/>
                  <a:gd name="T16" fmla="*/ 1811 w 2757"/>
                  <a:gd name="T17" fmla="*/ 998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7" h="2206">
                    <a:moveTo>
                      <a:pt x="1811" y="998"/>
                    </a:moveTo>
                    <a:lnTo>
                      <a:pt x="1811" y="998"/>
                    </a:lnTo>
                    <a:cubicBezTo>
                      <a:pt x="1732" y="866"/>
                      <a:pt x="1679" y="683"/>
                      <a:pt x="1732" y="578"/>
                    </a:cubicBezTo>
                    <a:cubicBezTo>
                      <a:pt x="1758" y="342"/>
                      <a:pt x="1811" y="184"/>
                      <a:pt x="1863" y="0"/>
                    </a:cubicBezTo>
                    <a:cubicBezTo>
                      <a:pt x="0" y="0"/>
                      <a:pt x="0" y="0"/>
                      <a:pt x="0" y="0"/>
                    </a:cubicBezTo>
                    <a:cubicBezTo>
                      <a:pt x="0" y="1155"/>
                      <a:pt x="0" y="1155"/>
                      <a:pt x="0" y="1155"/>
                    </a:cubicBezTo>
                    <a:cubicBezTo>
                      <a:pt x="2756" y="2205"/>
                      <a:pt x="2756" y="2205"/>
                      <a:pt x="2756" y="2205"/>
                    </a:cubicBezTo>
                    <a:cubicBezTo>
                      <a:pt x="2756" y="2153"/>
                      <a:pt x="2756" y="2153"/>
                      <a:pt x="2756" y="2153"/>
                    </a:cubicBezTo>
                    <a:cubicBezTo>
                      <a:pt x="2467" y="1759"/>
                      <a:pt x="2152" y="1391"/>
                      <a:pt x="1811" y="998"/>
                    </a:cubicBezTo>
                  </a:path>
                </a:pathLst>
              </a:custGeom>
              <a:solidFill>
                <a:srgbClr val="3998D5"/>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34" name="Freeform 11"/>
              <p:cNvSpPr>
                <a:spLocks noChangeArrowheads="1"/>
              </p:cNvSpPr>
              <p:nvPr/>
            </p:nvSpPr>
            <p:spPr bwMode="auto">
              <a:xfrm>
                <a:off x="3173967" y="1741420"/>
                <a:ext cx="80906" cy="76827"/>
              </a:xfrm>
              <a:custGeom>
                <a:avLst/>
                <a:gdLst>
                  <a:gd name="T0" fmla="*/ 866 w 1051"/>
                  <a:gd name="T1" fmla="*/ 656 h 998"/>
                  <a:gd name="T2" fmla="*/ 866 w 1051"/>
                  <a:gd name="T3" fmla="*/ 656 h 998"/>
                  <a:gd name="T4" fmla="*/ 1024 w 1051"/>
                  <a:gd name="T5" fmla="*/ 315 h 998"/>
                  <a:gd name="T6" fmla="*/ 998 w 1051"/>
                  <a:gd name="T7" fmla="*/ 105 h 998"/>
                  <a:gd name="T8" fmla="*/ 788 w 1051"/>
                  <a:gd name="T9" fmla="*/ 0 h 998"/>
                  <a:gd name="T10" fmla="*/ 788 w 1051"/>
                  <a:gd name="T11" fmla="*/ 0 h 998"/>
                  <a:gd name="T12" fmla="*/ 735 w 1051"/>
                  <a:gd name="T13" fmla="*/ 0 h 998"/>
                  <a:gd name="T14" fmla="*/ 131 w 1051"/>
                  <a:gd name="T15" fmla="*/ 105 h 998"/>
                  <a:gd name="T16" fmla="*/ 26 w 1051"/>
                  <a:gd name="T17" fmla="*/ 184 h 998"/>
                  <a:gd name="T18" fmla="*/ 26 w 1051"/>
                  <a:gd name="T19" fmla="*/ 341 h 998"/>
                  <a:gd name="T20" fmla="*/ 525 w 1051"/>
                  <a:gd name="T21" fmla="*/ 971 h 998"/>
                  <a:gd name="T22" fmla="*/ 630 w 1051"/>
                  <a:gd name="T23" fmla="*/ 997 h 998"/>
                  <a:gd name="T24" fmla="*/ 788 w 1051"/>
                  <a:gd name="T25" fmla="*/ 892 h 998"/>
                  <a:gd name="T26" fmla="*/ 866 w 1051"/>
                  <a:gd name="T27" fmla="*/ 656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998">
                    <a:moveTo>
                      <a:pt x="866" y="656"/>
                    </a:moveTo>
                    <a:lnTo>
                      <a:pt x="866" y="656"/>
                    </a:lnTo>
                    <a:cubicBezTo>
                      <a:pt x="919" y="551"/>
                      <a:pt x="971" y="420"/>
                      <a:pt x="1024" y="315"/>
                    </a:cubicBezTo>
                    <a:cubicBezTo>
                      <a:pt x="1050" y="236"/>
                      <a:pt x="1024" y="184"/>
                      <a:pt x="998" y="105"/>
                    </a:cubicBezTo>
                    <a:cubicBezTo>
                      <a:pt x="945" y="53"/>
                      <a:pt x="866" y="0"/>
                      <a:pt x="788" y="0"/>
                    </a:cubicBezTo>
                    <a:lnTo>
                      <a:pt x="788" y="0"/>
                    </a:lnTo>
                    <a:cubicBezTo>
                      <a:pt x="735" y="0"/>
                      <a:pt x="735" y="0"/>
                      <a:pt x="735" y="0"/>
                    </a:cubicBezTo>
                    <a:cubicBezTo>
                      <a:pt x="551" y="26"/>
                      <a:pt x="341" y="79"/>
                      <a:pt x="131" y="105"/>
                    </a:cubicBezTo>
                    <a:cubicBezTo>
                      <a:pt x="79" y="131"/>
                      <a:pt x="53" y="158"/>
                      <a:pt x="26" y="184"/>
                    </a:cubicBezTo>
                    <a:cubicBezTo>
                      <a:pt x="0" y="236"/>
                      <a:pt x="26" y="315"/>
                      <a:pt x="26" y="341"/>
                    </a:cubicBezTo>
                    <a:cubicBezTo>
                      <a:pt x="131" y="604"/>
                      <a:pt x="315" y="814"/>
                      <a:pt x="525" y="971"/>
                    </a:cubicBezTo>
                    <a:cubicBezTo>
                      <a:pt x="551" y="971"/>
                      <a:pt x="578" y="997"/>
                      <a:pt x="630" y="997"/>
                    </a:cubicBezTo>
                    <a:cubicBezTo>
                      <a:pt x="656" y="997"/>
                      <a:pt x="735" y="997"/>
                      <a:pt x="788" y="892"/>
                    </a:cubicBezTo>
                    <a:cubicBezTo>
                      <a:pt x="814" y="814"/>
                      <a:pt x="840" y="735"/>
                      <a:pt x="866" y="656"/>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35" name="Freeform 12"/>
              <p:cNvSpPr>
                <a:spLocks noChangeArrowheads="1"/>
              </p:cNvSpPr>
              <p:nvPr/>
            </p:nvSpPr>
            <p:spPr bwMode="auto">
              <a:xfrm>
                <a:off x="3198103" y="1613941"/>
                <a:ext cx="77167" cy="78867"/>
              </a:xfrm>
              <a:custGeom>
                <a:avLst/>
                <a:gdLst>
                  <a:gd name="T0" fmla="*/ 105 w 999"/>
                  <a:gd name="T1" fmla="*/ 630 h 1024"/>
                  <a:gd name="T2" fmla="*/ 105 w 999"/>
                  <a:gd name="T3" fmla="*/ 630 h 1024"/>
                  <a:gd name="T4" fmla="*/ 289 w 999"/>
                  <a:gd name="T5" fmla="*/ 787 h 1024"/>
                  <a:gd name="T6" fmla="*/ 578 w 999"/>
                  <a:gd name="T7" fmla="*/ 997 h 1024"/>
                  <a:gd name="T8" fmla="*/ 735 w 999"/>
                  <a:gd name="T9" fmla="*/ 1023 h 1024"/>
                  <a:gd name="T10" fmla="*/ 971 w 999"/>
                  <a:gd name="T11" fmla="*/ 787 h 1024"/>
                  <a:gd name="T12" fmla="*/ 998 w 999"/>
                  <a:gd name="T13" fmla="*/ 498 h 1024"/>
                  <a:gd name="T14" fmla="*/ 998 w 999"/>
                  <a:gd name="T15" fmla="*/ 262 h 1024"/>
                  <a:gd name="T16" fmla="*/ 998 w 999"/>
                  <a:gd name="T17" fmla="*/ 262 h 1024"/>
                  <a:gd name="T18" fmla="*/ 998 w 999"/>
                  <a:gd name="T19" fmla="*/ 236 h 1024"/>
                  <a:gd name="T20" fmla="*/ 971 w 999"/>
                  <a:gd name="T21" fmla="*/ 78 h 1024"/>
                  <a:gd name="T22" fmla="*/ 788 w 999"/>
                  <a:gd name="T23" fmla="*/ 26 h 1024"/>
                  <a:gd name="T24" fmla="*/ 79 w 999"/>
                  <a:gd name="T25" fmla="*/ 367 h 1024"/>
                  <a:gd name="T26" fmla="*/ 26 w 999"/>
                  <a:gd name="T27" fmla="*/ 498 h 1024"/>
                  <a:gd name="T28" fmla="*/ 105 w 999"/>
                  <a:gd name="T29" fmla="*/ 63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9" h="1024">
                    <a:moveTo>
                      <a:pt x="105" y="630"/>
                    </a:moveTo>
                    <a:lnTo>
                      <a:pt x="105" y="630"/>
                    </a:lnTo>
                    <a:cubicBezTo>
                      <a:pt x="158" y="682"/>
                      <a:pt x="236" y="735"/>
                      <a:pt x="289" y="787"/>
                    </a:cubicBezTo>
                    <a:cubicBezTo>
                      <a:pt x="394" y="840"/>
                      <a:pt x="499" y="918"/>
                      <a:pt x="578" y="997"/>
                    </a:cubicBezTo>
                    <a:cubicBezTo>
                      <a:pt x="630" y="1023"/>
                      <a:pt x="683" y="1023"/>
                      <a:pt x="735" y="1023"/>
                    </a:cubicBezTo>
                    <a:cubicBezTo>
                      <a:pt x="866" y="1023"/>
                      <a:pt x="945" y="944"/>
                      <a:pt x="971" y="787"/>
                    </a:cubicBezTo>
                    <a:cubicBezTo>
                      <a:pt x="971" y="682"/>
                      <a:pt x="971" y="603"/>
                      <a:pt x="998" y="498"/>
                    </a:cubicBezTo>
                    <a:cubicBezTo>
                      <a:pt x="998" y="262"/>
                      <a:pt x="998" y="262"/>
                      <a:pt x="998" y="262"/>
                    </a:cubicBezTo>
                    <a:lnTo>
                      <a:pt x="998" y="262"/>
                    </a:lnTo>
                    <a:lnTo>
                      <a:pt x="998" y="236"/>
                    </a:lnTo>
                    <a:cubicBezTo>
                      <a:pt x="998" y="157"/>
                      <a:pt x="998" y="105"/>
                      <a:pt x="971" y="78"/>
                    </a:cubicBezTo>
                    <a:cubicBezTo>
                      <a:pt x="945" y="52"/>
                      <a:pt x="893" y="0"/>
                      <a:pt x="788" y="26"/>
                    </a:cubicBezTo>
                    <a:cubicBezTo>
                      <a:pt x="499" y="78"/>
                      <a:pt x="263" y="183"/>
                      <a:pt x="79" y="367"/>
                    </a:cubicBezTo>
                    <a:cubicBezTo>
                      <a:pt x="79" y="393"/>
                      <a:pt x="0" y="420"/>
                      <a:pt x="26" y="498"/>
                    </a:cubicBezTo>
                    <a:cubicBezTo>
                      <a:pt x="26" y="551"/>
                      <a:pt x="53" y="603"/>
                      <a:pt x="105" y="63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36" name="Freeform 13"/>
              <p:cNvSpPr>
                <a:spLocks noChangeArrowheads="1"/>
              </p:cNvSpPr>
              <p:nvPr/>
            </p:nvSpPr>
            <p:spPr bwMode="auto">
              <a:xfrm>
                <a:off x="3167848" y="1664593"/>
                <a:ext cx="77167" cy="78867"/>
              </a:xfrm>
              <a:custGeom>
                <a:avLst/>
                <a:gdLst>
                  <a:gd name="T0" fmla="*/ 237 w 999"/>
                  <a:gd name="T1" fmla="*/ 1023 h 1024"/>
                  <a:gd name="T2" fmla="*/ 237 w 999"/>
                  <a:gd name="T3" fmla="*/ 1023 h 1024"/>
                  <a:gd name="T4" fmla="*/ 499 w 999"/>
                  <a:gd name="T5" fmla="*/ 945 h 1024"/>
                  <a:gd name="T6" fmla="*/ 788 w 999"/>
                  <a:gd name="T7" fmla="*/ 866 h 1024"/>
                  <a:gd name="T8" fmla="*/ 972 w 999"/>
                  <a:gd name="T9" fmla="*/ 682 h 1024"/>
                  <a:gd name="T10" fmla="*/ 893 w 999"/>
                  <a:gd name="T11" fmla="*/ 446 h 1024"/>
                  <a:gd name="T12" fmla="*/ 630 w 999"/>
                  <a:gd name="T13" fmla="*/ 210 h 1024"/>
                  <a:gd name="T14" fmla="*/ 447 w 999"/>
                  <a:gd name="T15" fmla="*/ 52 h 1024"/>
                  <a:gd name="T16" fmla="*/ 315 w 999"/>
                  <a:gd name="T17" fmla="*/ 0 h 1024"/>
                  <a:gd name="T18" fmla="*/ 184 w 999"/>
                  <a:gd name="T19" fmla="*/ 105 h 1024"/>
                  <a:gd name="T20" fmla="*/ 0 w 999"/>
                  <a:gd name="T21" fmla="*/ 761 h 1024"/>
                  <a:gd name="T22" fmla="*/ 0 w 999"/>
                  <a:gd name="T23" fmla="*/ 787 h 1024"/>
                  <a:gd name="T24" fmla="*/ 0 w 999"/>
                  <a:gd name="T25" fmla="*/ 840 h 1024"/>
                  <a:gd name="T26" fmla="*/ 53 w 999"/>
                  <a:gd name="T27" fmla="*/ 971 h 1024"/>
                  <a:gd name="T28" fmla="*/ 158 w 999"/>
                  <a:gd name="T29" fmla="*/ 1023 h 1024"/>
                  <a:gd name="T30" fmla="*/ 237 w 999"/>
                  <a:gd name="T31" fmla="*/ 1023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1024">
                    <a:moveTo>
                      <a:pt x="237" y="1023"/>
                    </a:moveTo>
                    <a:lnTo>
                      <a:pt x="237" y="1023"/>
                    </a:lnTo>
                    <a:cubicBezTo>
                      <a:pt x="315" y="997"/>
                      <a:pt x="394" y="971"/>
                      <a:pt x="499" y="945"/>
                    </a:cubicBezTo>
                    <a:cubicBezTo>
                      <a:pt x="604" y="918"/>
                      <a:pt x="683" y="892"/>
                      <a:pt x="788" y="866"/>
                    </a:cubicBezTo>
                    <a:cubicBezTo>
                      <a:pt x="893" y="813"/>
                      <a:pt x="945" y="761"/>
                      <a:pt x="972" y="682"/>
                    </a:cubicBezTo>
                    <a:cubicBezTo>
                      <a:pt x="998" y="603"/>
                      <a:pt x="945" y="498"/>
                      <a:pt x="893" y="446"/>
                    </a:cubicBezTo>
                    <a:cubicBezTo>
                      <a:pt x="814" y="367"/>
                      <a:pt x="709" y="288"/>
                      <a:pt x="630" y="210"/>
                    </a:cubicBezTo>
                    <a:cubicBezTo>
                      <a:pt x="578" y="157"/>
                      <a:pt x="499" y="105"/>
                      <a:pt x="447" y="52"/>
                    </a:cubicBezTo>
                    <a:cubicBezTo>
                      <a:pt x="420" y="26"/>
                      <a:pt x="368" y="0"/>
                      <a:pt x="315" y="0"/>
                    </a:cubicBezTo>
                    <a:cubicBezTo>
                      <a:pt x="263" y="0"/>
                      <a:pt x="210" y="26"/>
                      <a:pt x="184" y="105"/>
                    </a:cubicBezTo>
                    <a:cubicBezTo>
                      <a:pt x="53" y="315"/>
                      <a:pt x="0" y="525"/>
                      <a:pt x="0" y="761"/>
                    </a:cubicBezTo>
                    <a:cubicBezTo>
                      <a:pt x="0" y="787"/>
                      <a:pt x="0" y="787"/>
                      <a:pt x="0" y="787"/>
                    </a:cubicBezTo>
                    <a:cubicBezTo>
                      <a:pt x="0" y="813"/>
                      <a:pt x="0" y="813"/>
                      <a:pt x="0" y="840"/>
                    </a:cubicBezTo>
                    <a:cubicBezTo>
                      <a:pt x="0" y="866"/>
                      <a:pt x="0" y="945"/>
                      <a:pt x="53" y="971"/>
                    </a:cubicBezTo>
                    <a:cubicBezTo>
                      <a:pt x="79" y="1023"/>
                      <a:pt x="105" y="1023"/>
                      <a:pt x="158" y="1023"/>
                    </a:cubicBezTo>
                    <a:cubicBezTo>
                      <a:pt x="184" y="1023"/>
                      <a:pt x="210" y="1023"/>
                      <a:pt x="237" y="1023"/>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37" name="Freeform 14"/>
              <p:cNvSpPr>
                <a:spLocks noChangeArrowheads="1"/>
              </p:cNvSpPr>
              <p:nvPr/>
            </p:nvSpPr>
            <p:spPr bwMode="auto">
              <a:xfrm>
                <a:off x="3281049" y="1615981"/>
                <a:ext cx="77167" cy="76827"/>
              </a:xfrm>
              <a:custGeom>
                <a:avLst/>
                <a:gdLst>
                  <a:gd name="T0" fmla="*/ 53 w 999"/>
                  <a:gd name="T1" fmla="*/ 787 h 998"/>
                  <a:gd name="T2" fmla="*/ 53 w 999"/>
                  <a:gd name="T3" fmla="*/ 787 h 998"/>
                  <a:gd name="T4" fmla="*/ 289 w 999"/>
                  <a:gd name="T5" fmla="*/ 997 h 998"/>
                  <a:gd name="T6" fmla="*/ 289 w 999"/>
                  <a:gd name="T7" fmla="*/ 997 h 998"/>
                  <a:gd name="T8" fmla="*/ 315 w 999"/>
                  <a:gd name="T9" fmla="*/ 997 h 998"/>
                  <a:gd name="T10" fmla="*/ 420 w 999"/>
                  <a:gd name="T11" fmla="*/ 971 h 998"/>
                  <a:gd name="T12" fmla="*/ 709 w 999"/>
                  <a:gd name="T13" fmla="*/ 761 h 998"/>
                  <a:gd name="T14" fmla="*/ 919 w 999"/>
                  <a:gd name="T15" fmla="*/ 604 h 998"/>
                  <a:gd name="T16" fmla="*/ 998 w 999"/>
                  <a:gd name="T17" fmla="*/ 472 h 998"/>
                  <a:gd name="T18" fmla="*/ 945 w 999"/>
                  <a:gd name="T19" fmla="*/ 341 h 998"/>
                  <a:gd name="T20" fmla="*/ 210 w 999"/>
                  <a:gd name="T21" fmla="*/ 0 h 998"/>
                  <a:gd name="T22" fmla="*/ 158 w 999"/>
                  <a:gd name="T23" fmla="*/ 0 h 998"/>
                  <a:gd name="T24" fmla="*/ 53 w 999"/>
                  <a:gd name="T25" fmla="*/ 52 h 998"/>
                  <a:gd name="T26" fmla="*/ 0 w 999"/>
                  <a:gd name="T27" fmla="*/ 184 h 998"/>
                  <a:gd name="T28" fmla="*/ 27 w 999"/>
                  <a:gd name="T29" fmla="*/ 446 h 998"/>
                  <a:gd name="T30" fmla="*/ 53 w 999"/>
                  <a:gd name="T31" fmla="*/ 78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998">
                    <a:moveTo>
                      <a:pt x="53" y="787"/>
                    </a:moveTo>
                    <a:lnTo>
                      <a:pt x="53" y="787"/>
                    </a:lnTo>
                    <a:cubicBezTo>
                      <a:pt x="53" y="918"/>
                      <a:pt x="158" y="997"/>
                      <a:pt x="289" y="997"/>
                    </a:cubicBezTo>
                    <a:lnTo>
                      <a:pt x="289" y="997"/>
                    </a:lnTo>
                    <a:cubicBezTo>
                      <a:pt x="315" y="997"/>
                      <a:pt x="315" y="997"/>
                      <a:pt x="315" y="997"/>
                    </a:cubicBezTo>
                    <a:cubicBezTo>
                      <a:pt x="342" y="997"/>
                      <a:pt x="368" y="997"/>
                      <a:pt x="420" y="971"/>
                    </a:cubicBezTo>
                    <a:cubicBezTo>
                      <a:pt x="499" y="892"/>
                      <a:pt x="604" y="840"/>
                      <a:pt x="709" y="761"/>
                    </a:cubicBezTo>
                    <a:cubicBezTo>
                      <a:pt x="762" y="709"/>
                      <a:pt x="840" y="656"/>
                      <a:pt x="919" y="604"/>
                    </a:cubicBezTo>
                    <a:cubicBezTo>
                      <a:pt x="972" y="551"/>
                      <a:pt x="998" y="525"/>
                      <a:pt x="998" y="472"/>
                    </a:cubicBezTo>
                    <a:cubicBezTo>
                      <a:pt x="998" y="446"/>
                      <a:pt x="998" y="394"/>
                      <a:pt x="945" y="341"/>
                    </a:cubicBezTo>
                    <a:cubicBezTo>
                      <a:pt x="735" y="157"/>
                      <a:pt x="473" y="52"/>
                      <a:pt x="210" y="0"/>
                    </a:cubicBezTo>
                    <a:cubicBezTo>
                      <a:pt x="184" y="0"/>
                      <a:pt x="184" y="0"/>
                      <a:pt x="158" y="0"/>
                    </a:cubicBezTo>
                    <a:cubicBezTo>
                      <a:pt x="132" y="0"/>
                      <a:pt x="79" y="0"/>
                      <a:pt x="53" y="52"/>
                    </a:cubicBezTo>
                    <a:cubicBezTo>
                      <a:pt x="27" y="79"/>
                      <a:pt x="0" y="131"/>
                      <a:pt x="0" y="184"/>
                    </a:cubicBezTo>
                    <a:cubicBezTo>
                      <a:pt x="27" y="262"/>
                      <a:pt x="27" y="367"/>
                      <a:pt x="27" y="446"/>
                    </a:cubicBezTo>
                    <a:cubicBezTo>
                      <a:pt x="27" y="551"/>
                      <a:pt x="27" y="682"/>
                      <a:pt x="53" y="787"/>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38" name="Freeform 15"/>
              <p:cNvSpPr>
                <a:spLocks noChangeArrowheads="1"/>
              </p:cNvSpPr>
              <p:nvPr/>
            </p:nvSpPr>
            <p:spPr bwMode="auto">
              <a:xfrm>
                <a:off x="3252834" y="1698927"/>
                <a:ext cx="52691" cy="52691"/>
              </a:xfrm>
              <a:custGeom>
                <a:avLst/>
                <a:gdLst>
                  <a:gd name="T0" fmla="*/ 0 w 683"/>
                  <a:gd name="T1" fmla="*/ 341 h 683"/>
                  <a:gd name="T2" fmla="*/ 0 w 683"/>
                  <a:gd name="T3" fmla="*/ 341 h 683"/>
                  <a:gd name="T4" fmla="*/ 341 w 683"/>
                  <a:gd name="T5" fmla="*/ 682 h 683"/>
                  <a:gd name="T6" fmla="*/ 682 w 683"/>
                  <a:gd name="T7" fmla="*/ 341 h 683"/>
                  <a:gd name="T8" fmla="*/ 341 w 683"/>
                  <a:gd name="T9" fmla="*/ 0 h 683"/>
                  <a:gd name="T10" fmla="*/ 0 w 683"/>
                  <a:gd name="T11" fmla="*/ 341 h 683"/>
                </a:gdLst>
                <a:ahLst/>
                <a:cxnLst>
                  <a:cxn ang="0">
                    <a:pos x="T0" y="T1"/>
                  </a:cxn>
                  <a:cxn ang="0">
                    <a:pos x="T2" y="T3"/>
                  </a:cxn>
                  <a:cxn ang="0">
                    <a:pos x="T4" y="T5"/>
                  </a:cxn>
                  <a:cxn ang="0">
                    <a:pos x="T6" y="T7"/>
                  </a:cxn>
                  <a:cxn ang="0">
                    <a:pos x="T8" y="T9"/>
                  </a:cxn>
                  <a:cxn ang="0">
                    <a:pos x="T10" y="T11"/>
                  </a:cxn>
                </a:cxnLst>
                <a:rect l="0" t="0" r="r" b="b"/>
                <a:pathLst>
                  <a:path w="683" h="683">
                    <a:moveTo>
                      <a:pt x="0" y="341"/>
                    </a:moveTo>
                    <a:lnTo>
                      <a:pt x="0" y="341"/>
                    </a:lnTo>
                    <a:cubicBezTo>
                      <a:pt x="0" y="551"/>
                      <a:pt x="157" y="682"/>
                      <a:pt x="341" y="682"/>
                    </a:cubicBezTo>
                    <a:cubicBezTo>
                      <a:pt x="551" y="682"/>
                      <a:pt x="682" y="551"/>
                      <a:pt x="682" y="341"/>
                    </a:cubicBezTo>
                    <a:cubicBezTo>
                      <a:pt x="682" y="157"/>
                      <a:pt x="551" y="0"/>
                      <a:pt x="341" y="0"/>
                    </a:cubicBezTo>
                    <a:cubicBezTo>
                      <a:pt x="157" y="0"/>
                      <a:pt x="0" y="157"/>
                      <a:pt x="0" y="34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39" name="Freeform 16"/>
              <p:cNvSpPr>
                <a:spLocks noChangeArrowheads="1"/>
              </p:cNvSpPr>
              <p:nvPr/>
            </p:nvSpPr>
            <p:spPr bwMode="auto">
              <a:xfrm>
                <a:off x="3311304" y="1664593"/>
                <a:ext cx="77167" cy="78867"/>
              </a:xfrm>
              <a:custGeom>
                <a:avLst/>
                <a:gdLst>
                  <a:gd name="T0" fmla="*/ 683 w 999"/>
                  <a:gd name="T1" fmla="*/ 0 h 1024"/>
                  <a:gd name="T2" fmla="*/ 683 w 999"/>
                  <a:gd name="T3" fmla="*/ 0 h 1024"/>
                  <a:gd name="T4" fmla="*/ 551 w 999"/>
                  <a:gd name="T5" fmla="*/ 52 h 1024"/>
                  <a:gd name="T6" fmla="*/ 131 w 999"/>
                  <a:gd name="T7" fmla="*/ 420 h 1024"/>
                  <a:gd name="T8" fmla="*/ 53 w 999"/>
                  <a:gd name="T9" fmla="*/ 682 h 1024"/>
                  <a:gd name="T10" fmla="*/ 236 w 999"/>
                  <a:gd name="T11" fmla="*/ 866 h 1024"/>
                  <a:gd name="T12" fmla="*/ 525 w 999"/>
                  <a:gd name="T13" fmla="*/ 945 h 1024"/>
                  <a:gd name="T14" fmla="*/ 709 w 999"/>
                  <a:gd name="T15" fmla="*/ 997 h 1024"/>
                  <a:gd name="T16" fmla="*/ 840 w 999"/>
                  <a:gd name="T17" fmla="*/ 1023 h 1024"/>
                  <a:gd name="T18" fmla="*/ 840 w 999"/>
                  <a:gd name="T19" fmla="*/ 1023 h 1024"/>
                  <a:gd name="T20" fmla="*/ 945 w 999"/>
                  <a:gd name="T21" fmla="*/ 971 h 1024"/>
                  <a:gd name="T22" fmla="*/ 998 w 999"/>
                  <a:gd name="T23" fmla="*/ 708 h 1024"/>
                  <a:gd name="T24" fmla="*/ 840 w 999"/>
                  <a:gd name="T25" fmla="*/ 105 h 1024"/>
                  <a:gd name="T26" fmla="*/ 683 w 999"/>
                  <a:gd name="T27"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9" h="1024">
                    <a:moveTo>
                      <a:pt x="683" y="0"/>
                    </a:moveTo>
                    <a:lnTo>
                      <a:pt x="683" y="0"/>
                    </a:lnTo>
                    <a:cubicBezTo>
                      <a:pt x="630" y="0"/>
                      <a:pt x="578" y="26"/>
                      <a:pt x="551" y="52"/>
                    </a:cubicBezTo>
                    <a:cubicBezTo>
                      <a:pt x="420" y="184"/>
                      <a:pt x="289" y="315"/>
                      <a:pt x="131" y="420"/>
                    </a:cubicBezTo>
                    <a:cubicBezTo>
                      <a:pt x="105" y="446"/>
                      <a:pt x="0" y="551"/>
                      <a:pt x="53" y="682"/>
                    </a:cubicBezTo>
                    <a:cubicBezTo>
                      <a:pt x="79" y="813"/>
                      <a:pt x="184" y="840"/>
                      <a:pt x="236" y="866"/>
                    </a:cubicBezTo>
                    <a:cubicBezTo>
                      <a:pt x="341" y="892"/>
                      <a:pt x="446" y="918"/>
                      <a:pt x="525" y="945"/>
                    </a:cubicBezTo>
                    <a:cubicBezTo>
                      <a:pt x="709" y="997"/>
                      <a:pt x="709" y="997"/>
                      <a:pt x="709" y="997"/>
                    </a:cubicBezTo>
                    <a:cubicBezTo>
                      <a:pt x="761" y="1023"/>
                      <a:pt x="788" y="1023"/>
                      <a:pt x="840" y="1023"/>
                    </a:cubicBezTo>
                    <a:lnTo>
                      <a:pt x="840" y="1023"/>
                    </a:lnTo>
                    <a:cubicBezTo>
                      <a:pt x="893" y="1023"/>
                      <a:pt x="919" y="997"/>
                      <a:pt x="945" y="971"/>
                    </a:cubicBezTo>
                    <a:cubicBezTo>
                      <a:pt x="998" y="918"/>
                      <a:pt x="998" y="840"/>
                      <a:pt x="998" y="708"/>
                    </a:cubicBezTo>
                    <a:cubicBezTo>
                      <a:pt x="998" y="525"/>
                      <a:pt x="945" y="315"/>
                      <a:pt x="840" y="105"/>
                    </a:cubicBezTo>
                    <a:cubicBezTo>
                      <a:pt x="788" y="26"/>
                      <a:pt x="735" y="0"/>
                      <a:pt x="683" y="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40" name="Freeform 17"/>
              <p:cNvSpPr>
                <a:spLocks noChangeArrowheads="1"/>
              </p:cNvSpPr>
              <p:nvPr/>
            </p:nvSpPr>
            <p:spPr bwMode="auto">
              <a:xfrm>
                <a:off x="3232438" y="1761476"/>
                <a:ext cx="91105" cy="75127"/>
              </a:xfrm>
              <a:custGeom>
                <a:avLst/>
                <a:gdLst>
                  <a:gd name="T0" fmla="*/ 1024 w 1183"/>
                  <a:gd name="T1" fmla="*/ 552 h 973"/>
                  <a:gd name="T2" fmla="*/ 1024 w 1183"/>
                  <a:gd name="T3" fmla="*/ 552 h 973"/>
                  <a:gd name="T4" fmla="*/ 788 w 1183"/>
                  <a:gd name="T5" fmla="*/ 132 h 973"/>
                  <a:gd name="T6" fmla="*/ 578 w 1183"/>
                  <a:gd name="T7" fmla="*/ 0 h 973"/>
                  <a:gd name="T8" fmla="*/ 394 w 1183"/>
                  <a:gd name="T9" fmla="*/ 132 h 973"/>
                  <a:gd name="T10" fmla="*/ 158 w 1183"/>
                  <a:gd name="T11" fmla="*/ 552 h 973"/>
                  <a:gd name="T12" fmla="*/ 79 w 1183"/>
                  <a:gd name="T13" fmla="*/ 709 h 973"/>
                  <a:gd name="T14" fmla="*/ 0 w 1183"/>
                  <a:gd name="T15" fmla="*/ 840 h 973"/>
                  <a:gd name="T16" fmla="*/ 132 w 1183"/>
                  <a:gd name="T17" fmla="*/ 893 h 973"/>
                  <a:gd name="T18" fmla="*/ 604 w 1183"/>
                  <a:gd name="T19" fmla="*/ 972 h 973"/>
                  <a:gd name="T20" fmla="*/ 1050 w 1183"/>
                  <a:gd name="T21" fmla="*/ 893 h 973"/>
                  <a:gd name="T22" fmla="*/ 1182 w 1183"/>
                  <a:gd name="T23" fmla="*/ 840 h 973"/>
                  <a:gd name="T24" fmla="*/ 1129 w 1183"/>
                  <a:gd name="T25" fmla="*/ 709 h 973"/>
                  <a:gd name="T26" fmla="*/ 1024 w 1183"/>
                  <a:gd name="T27" fmla="*/ 552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3" h="973">
                    <a:moveTo>
                      <a:pt x="1024" y="552"/>
                    </a:moveTo>
                    <a:lnTo>
                      <a:pt x="1024" y="552"/>
                    </a:lnTo>
                    <a:cubicBezTo>
                      <a:pt x="945" y="420"/>
                      <a:pt x="867" y="263"/>
                      <a:pt x="788" y="132"/>
                    </a:cubicBezTo>
                    <a:cubicBezTo>
                      <a:pt x="762" y="53"/>
                      <a:pt x="683" y="0"/>
                      <a:pt x="578" y="0"/>
                    </a:cubicBezTo>
                    <a:cubicBezTo>
                      <a:pt x="499" y="0"/>
                      <a:pt x="447" y="53"/>
                      <a:pt x="394" y="132"/>
                    </a:cubicBezTo>
                    <a:cubicBezTo>
                      <a:pt x="315" y="263"/>
                      <a:pt x="237" y="394"/>
                      <a:pt x="158" y="552"/>
                    </a:cubicBezTo>
                    <a:cubicBezTo>
                      <a:pt x="132" y="604"/>
                      <a:pt x="105" y="657"/>
                      <a:pt x="79" y="709"/>
                    </a:cubicBezTo>
                    <a:cubicBezTo>
                      <a:pt x="0" y="840"/>
                      <a:pt x="0" y="840"/>
                      <a:pt x="0" y="840"/>
                    </a:cubicBezTo>
                    <a:cubicBezTo>
                      <a:pt x="132" y="893"/>
                      <a:pt x="132" y="893"/>
                      <a:pt x="132" y="893"/>
                    </a:cubicBezTo>
                    <a:cubicBezTo>
                      <a:pt x="315" y="945"/>
                      <a:pt x="447" y="972"/>
                      <a:pt x="604" y="972"/>
                    </a:cubicBezTo>
                    <a:cubicBezTo>
                      <a:pt x="762" y="972"/>
                      <a:pt x="893" y="945"/>
                      <a:pt x="1050" y="893"/>
                    </a:cubicBezTo>
                    <a:cubicBezTo>
                      <a:pt x="1182" y="840"/>
                      <a:pt x="1182" y="840"/>
                      <a:pt x="1182" y="840"/>
                    </a:cubicBezTo>
                    <a:cubicBezTo>
                      <a:pt x="1129" y="709"/>
                      <a:pt x="1129" y="709"/>
                      <a:pt x="1129" y="709"/>
                    </a:cubicBezTo>
                    <a:cubicBezTo>
                      <a:pt x="1077" y="657"/>
                      <a:pt x="1050" y="604"/>
                      <a:pt x="1024" y="552"/>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41" name="Freeform 18"/>
              <p:cNvSpPr>
                <a:spLocks noChangeArrowheads="1"/>
              </p:cNvSpPr>
              <p:nvPr/>
            </p:nvSpPr>
            <p:spPr bwMode="auto">
              <a:xfrm>
                <a:off x="3040370" y="1486463"/>
                <a:ext cx="473539" cy="457223"/>
              </a:xfrm>
              <a:custGeom>
                <a:avLst/>
                <a:gdLst>
                  <a:gd name="T0" fmla="*/ 6116 w 6143"/>
                  <a:gd name="T1" fmla="*/ 3569 h 5933"/>
                  <a:gd name="T2" fmla="*/ 5302 w 6143"/>
                  <a:gd name="T3" fmla="*/ 1024 h 5933"/>
                  <a:gd name="T4" fmla="*/ 2835 w 6143"/>
                  <a:gd name="T5" fmla="*/ 79 h 5933"/>
                  <a:gd name="T6" fmla="*/ 525 w 6143"/>
                  <a:gd name="T7" fmla="*/ 1418 h 5933"/>
                  <a:gd name="T8" fmla="*/ 131 w 6143"/>
                  <a:gd name="T9" fmla="*/ 3989 h 5933"/>
                  <a:gd name="T10" fmla="*/ 1942 w 6143"/>
                  <a:gd name="T11" fmla="*/ 5932 h 5933"/>
                  <a:gd name="T12" fmla="*/ 4226 w 6143"/>
                  <a:gd name="T13" fmla="*/ 5932 h 5933"/>
                  <a:gd name="T14" fmla="*/ 4751 w 6143"/>
                  <a:gd name="T15" fmla="*/ 5538 h 5933"/>
                  <a:gd name="T16" fmla="*/ 6116 w 6143"/>
                  <a:gd name="T17" fmla="*/ 3569 h 5933"/>
                  <a:gd name="T18" fmla="*/ 5302 w 6143"/>
                  <a:gd name="T19" fmla="*/ 3596 h 5933"/>
                  <a:gd name="T20" fmla="*/ 4961 w 6143"/>
                  <a:gd name="T21" fmla="*/ 3622 h 5933"/>
                  <a:gd name="T22" fmla="*/ 4620 w 6143"/>
                  <a:gd name="T23" fmla="*/ 3674 h 5933"/>
                  <a:gd name="T24" fmla="*/ 3937 w 6143"/>
                  <a:gd name="T25" fmla="*/ 4646 h 5933"/>
                  <a:gd name="T26" fmla="*/ 4121 w 6143"/>
                  <a:gd name="T27" fmla="*/ 4961 h 5933"/>
                  <a:gd name="T28" fmla="*/ 3911 w 6143"/>
                  <a:gd name="T29" fmla="*/ 5092 h 5933"/>
                  <a:gd name="T30" fmla="*/ 3753 w 6143"/>
                  <a:gd name="T31" fmla="*/ 4751 h 5933"/>
                  <a:gd name="T32" fmla="*/ 2625 w 6143"/>
                  <a:gd name="T33" fmla="*/ 4672 h 5933"/>
                  <a:gd name="T34" fmla="*/ 2310 w 6143"/>
                  <a:gd name="T35" fmla="*/ 4987 h 5933"/>
                  <a:gd name="T36" fmla="*/ 2073 w 6143"/>
                  <a:gd name="T37" fmla="*/ 5118 h 5933"/>
                  <a:gd name="T38" fmla="*/ 2152 w 6143"/>
                  <a:gd name="T39" fmla="*/ 4751 h 5933"/>
                  <a:gd name="T40" fmla="*/ 2178 w 6143"/>
                  <a:gd name="T41" fmla="*/ 4462 h 5933"/>
                  <a:gd name="T42" fmla="*/ 1365 w 6143"/>
                  <a:gd name="T43" fmla="*/ 3569 h 5933"/>
                  <a:gd name="T44" fmla="*/ 1023 w 6143"/>
                  <a:gd name="T45" fmla="*/ 3674 h 5933"/>
                  <a:gd name="T46" fmla="*/ 971 w 6143"/>
                  <a:gd name="T47" fmla="*/ 3438 h 5933"/>
                  <a:gd name="T48" fmla="*/ 1443 w 6143"/>
                  <a:gd name="T49" fmla="*/ 3176 h 5933"/>
                  <a:gd name="T50" fmla="*/ 1601 w 6143"/>
                  <a:gd name="T51" fmla="*/ 2047 h 5933"/>
                  <a:gd name="T52" fmla="*/ 1312 w 6143"/>
                  <a:gd name="T53" fmla="*/ 1837 h 5933"/>
                  <a:gd name="T54" fmla="*/ 1470 w 6143"/>
                  <a:gd name="T55" fmla="*/ 1627 h 5933"/>
                  <a:gd name="T56" fmla="*/ 1706 w 6143"/>
                  <a:gd name="T57" fmla="*/ 1890 h 5933"/>
                  <a:gd name="T58" fmla="*/ 2808 w 6143"/>
                  <a:gd name="T59" fmla="*/ 1470 h 5933"/>
                  <a:gd name="T60" fmla="*/ 2940 w 6143"/>
                  <a:gd name="T61" fmla="*/ 998 h 5933"/>
                  <a:gd name="T62" fmla="*/ 3123 w 6143"/>
                  <a:gd name="T63" fmla="*/ 840 h 5933"/>
                  <a:gd name="T64" fmla="*/ 3176 w 6143"/>
                  <a:gd name="T65" fmla="*/ 1260 h 5933"/>
                  <a:gd name="T66" fmla="*/ 4173 w 6143"/>
                  <a:gd name="T67" fmla="*/ 1864 h 5933"/>
                  <a:gd name="T68" fmla="*/ 4620 w 6143"/>
                  <a:gd name="T69" fmla="*/ 1680 h 5933"/>
                  <a:gd name="T70" fmla="*/ 4882 w 6143"/>
                  <a:gd name="T71" fmla="*/ 1732 h 5933"/>
                  <a:gd name="T72" fmla="*/ 4541 w 6143"/>
                  <a:gd name="T73" fmla="*/ 2021 h 5933"/>
                  <a:gd name="T74" fmla="*/ 4698 w 6143"/>
                  <a:gd name="T75" fmla="*/ 3228 h 5933"/>
                  <a:gd name="T76" fmla="*/ 5066 w 6143"/>
                  <a:gd name="T77" fmla="*/ 3438 h 5933"/>
                  <a:gd name="T78" fmla="*/ 5302 w 6143"/>
                  <a:gd name="T79" fmla="*/ 3596 h 5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43" h="5933">
                    <a:moveTo>
                      <a:pt x="6116" y="3569"/>
                    </a:moveTo>
                    <a:lnTo>
                      <a:pt x="6116" y="3569"/>
                    </a:lnTo>
                    <a:cubicBezTo>
                      <a:pt x="5932" y="2861"/>
                      <a:pt x="5775" y="2126"/>
                      <a:pt x="5617" y="1391"/>
                    </a:cubicBezTo>
                    <a:cubicBezTo>
                      <a:pt x="5565" y="1234"/>
                      <a:pt x="5460" y="1103"/>
                      <a:pt x="5302" y="1024"/>
                    </a:cubicBezTo>
                    <a:cubicBezTo>
                      <a:pt x="4646" y="709"/>
                      <a:pt x="3990" y="394"/>
                      <a:pt x="3307" y="79"/>
                    </a:cubicBezTo>
                    <a:cubicBezTo>
                      <a:pt x="3150" y="0"/>
                      <a:pt x="2992" y="0"/>
                      <a:pt x="2835" y="79"/>
                    </a:cubicBezTo>
                    <a:cubicBezTo>
                      <a:pt x="2178" y="394"/>
                      <a:pt x="1522" y="709"/>
                      <a:pt x="866" y="1024"/>
                    </a:cubicBezTo>
                    <a:cubicBezTo>
                      <a:pt x="682" y="1103"/>
                      <a:pt x="577" y="1234"/>
                      <a:pt x="525" y="1418"/>
                    </a:cubicBezTo>
                    <a:cubicBezTo>
                      <a:pt x="367" y="2126"/>
                      <a:pt x="210" y="2861"/>
                      <a:pt x="52" y="3569"/>
                    </a:cubicBezTo>
                    <a:cubicBezTo>
                      <a:pt x="0" y="3727"/>
                      <a:pt x="26" y="3858"/>
                      <a:pt x="131" y="3989"/>
                    </a:cubicBezTo>
                    <a:cubicBezTo>
                      <a:pt x="603" y="4567"/>
                      <a:pt x="1076" y="5171"/>
                      <a:pt x="1548" y="5748"/>
                    </a:cubicBezTo>
                    <a:cubicBezTo>
                      <a:pt x="1653" y="5879"/>
                      <a:pt x="1785" y="5932"/>
                      <a:pt x="1942" y="5932"/>
                    </a:cubicBezTo>
                    <a:cubicBezTo>
                      <a:pt x="2336" y="5932"/>
                      <a:pt x="2703" y="5932"/>
                      <a:pt x="3071" y="5932"/>
                    </a:cubicBezTo>
                    <a:cubicBezTo>
                      <a:pt x="3465" y="5932"/>
                      <a:pt x="3832" y="5932"/>
                      <a:pt x="4226" y="5932"/>
                    </a:cubicBezTo>
                    <a:cubicBezTo>
                      <a:pt x="4383" y="5932"/>
                      <a:pt x="4488" y="5879"/>
                      <a:pt x="4593" y="5748"/>
                    </a:cubicBezTo>
                    <a:cubicBezTo>
                      <a:pt x="4646" y="5696"/>
                      <a:pt x="4698" y="5617"/>
                      <a:pt x="4751" y="5538"/>
                    </a:cubicBezTo>
                    <a:cubicBezTo>
                      <a:pt x="5171" y="5013"/>
                      <a:pt x="5591" y="4514"/>
                      <a:pt x="6011" y="3989"/>
                    </a:cubicBezTo>
                    <a:cubicBezTo>
                      <a:pt x="6116" y="3858"/>
                      <a:pt x="6142" y="3727"/>
                      <a:pt x="6116" y="3569"/>
                    </a:cubicBezTo>
                    <a:close/>
                    <a:moveTo>
                      <a:pt x="5302" y="3596"/>
                    </a:moveTo>
                    <a:lnTo>
                      <a:pt x="5302" y="3596"/>
                    </a:lnTo>
                    <a:cubicBezTo>
                      <a:pt x="5276" y="3674"/>
                      <a:pt x="5223" y="3701"/>
                      <a:pt x="5145" y="3674"/>
                    </a:cubicBezTo>
                    <a:cubicBezTo>
                      <a:pt x="5066" y="3674"/>
                      <a:pt x="5013" y="3648"/>
                      <a:pt x="4961" y="3622"/>
                    </a:cubicBezTo>
                    <a:cubicBezTo>
                      <a:pt x="4908" y="3596"/>
                      <a:pt x="4856" y="3569"/>
                      <a:pt x="4803" y="3569"/>
                    </a:cubicBezTo>
                    <a:cubicBezTo>
                      <a:pt x="4725" y="3569"/>
                      <a:pt x="4646" y="3569"/>
                      <a:pt x="4620" y="3674"/>
                    </a:cubicBezTo>
                    <a:cubicBezTo>
                      <a:pt x="4488" y="3989"/>
                      <a:pt x="4278" y="4252"/>
                      <a:pt x="4016" y="4436"/>
                    </a:cubicBezTo>
                    <a:cubicBezTo>
                      <a:pt x="3911" y="4488"/>
                      <a:pt x="3911" y="4567"/>
                      <a:pt x="3937" y="4646"/>
                    </a:cubicBezTo>
                    <a:cubicBezTo>
                      <a:pt x="3963" y="4724"/>
                      <a:pt x="4016" y="4803"/>
                      <a:pt x="4068" y="4882"/>
                    </a:cubicBezTo>
                    <a:cubicBezTo>
                      <a:pt x="4095" y="4908"/>
                      <a:pt x="4121" y="4934"/>
                      <a:pt x="4121" y="4961"/>
                    </a:cubicBezTo>
                    <a:cubicBezTo>
                      <a:pt x="4147" y="5039"/>
                      <a:pt x="4147" y="5092"/>
                      <a:pt x="4068" y="5144"/>
                    </a:cubicBezTo>
                    <a:cubicBezTo>
                      <a:pt x="4016" y="5171"/>
                      <a:pt x="3963" y="5144"/>
                      <a:pt x="3911" y="5092"/>
                    </a:cubicBezTo>
                    <a:cubicBezTo>
                      <a:pt x="3885" y="5039"/>
                      <a:pt x="3858" y="4987"/>
                      <a:pt x="3858" y="4934"/>
                    </a:cubicBezTo>
                    <a:cubicBezTo>
                      <a:pt x="3832" y="4882"/>
                      <a:pt x="3806" y="4803"/>
                      <a:pt x="3753" y="4751"/>
                    </a:cubicBezTo>
                    <a:cubicBezTo>
                      <a:pt x="3727" y="4672"/>
                      <a:pt x="3675" y="4619"/>
                      <a:pt x="3570" y="4646"/>
                    </a:cubicBezTo>
                    <a:cubicBezTo>
                      <a:pt x="3255" y="4751"/>
                      <a:pt x="2940" y="4751"/>
                      <a:pt x="2625" y="4672"/>
                    </a:cubicBezTo>
                    <a:cubicBezTo>
                      <a:pt x="2493" y="4619"/>
                      <a:pt x="2441" y="4646"/>
                      <a:pt x="2388" y="4751"/>
                    </a:cubicBezTo>
                    <a:cubicBezTo>
                      <a:pt x="2362" y="4829"/>
                      <a:pt x="2336" y="4908"/>
                      <a:pt x="2310" y="4987"/>
                    </a:cubicBezTo>
                    <a:cubicBezTo>
                      <a:pt x="2283" y="5013"/>
                      <a:pt x="2283" y="5039"/>
                      <a:pt x="2257" y="5066"/>
                    </a:cubicBezTo>
                    <a:cubicBezTo>
                      <a:pt x="2205" y="5118"/>
                      <a:pt x="2152" y="5171"/>
                      <a:pt x="2073" y="5118"/>
                    </a:cubicBezTo>
                    <a:cubicBezTo>
                      <a:pt x="1995" y="5092"/>
                      <a:pt x="1995" y="5013"/>
                      <a:pt x="2047" y="4934"/>
                    </a:cubicBezTo>
                    <a:cubicBezTo>
                      <a:pt x="2073" y="4882"/>
                      <a:pt x="2126" y="4803"/>
                      <a:pt x="2152" y="4751"/>
                    </a:cubicBezTo>
                    <a:cubicBezTo>
                      <a:pt x="2205" y="4672"/>
                      <a:pt x="2231" y="4593"/>
                      <a:pt x="2231" y="4514"/>
                    </a:cubicBezTo>
                    <a:cubicBezTo>
                      <a:pt x="2231" y="4488"/>
                      <a:pt x="2205" y="4462"/>
                      <a:pt x="2178" y="4462"/>
                    </a:cubicBezTo>
                    <a:cubicBezTo>
                      <a:pt x="1890" y="4252"/>
                      <a:pt x="1653" y="3989"/>
                      <a:pt x="1548" y="3648"/>
                    </a:cubicBezTo>
                    <a:cubicBezTo>
                      <a:pt x="1496" y="3569"/>
                      <a:pt x="1417" y="3569"/>
                      <a:pt x="1365" y="3569"/>
                    </a:cubicBezTo>
                    <a:cubicBezTo>
                      <a:pt x="1286" y="3569"/>
                      <a:pt x="1207" y="3622"/>
                      <a:pt x="1155" y="3648"/>
                    </a:cubicBezTo>
                    <a:cubicBezTo>
                      <a:pt x="1102" y="3648"/>
                      <a:pt x="1076" y="3674"/>
                      <a:pt x="1023" y="3674"/>
                    </a:cubicBezTo>
                    <a:cubicBezTo>
                      <a:pt x="945" y="3701"/>
                      <a:pt x="866" y="3674"/>
                      <a:pt x="840" y="3596"/>
                    </a:cubicBezTo>
                    <a:cubicBezTo>
                      <a:pt x="840" y="3517"/>
                      <a:pt x="892" y="3438"/>
                      <a:pt x="971" y="3438"/>
                    </a:cubicBezTo>
                    <a:cubicBezTo>
                      <a:pt x="1076" y="3412"/>
                      <a:pt x="1155" y="3412"/>
                      <a:pt x="1260" y="3386"/>
                    </a:cubicBezTo>
                    <a:cubicBezTo>
                      <a:pt x="1417" y="3360"/>
                      <a:pt x="1443" y="3333"/>
                      <a:pt x="1443" y="3176"/>
                    </a:cubicBezTo>
                    <a:cubicBezTo>
                      <a:pt x="1417" y="2835"/>
                      <a:pt x="1470" y="2546"/>
                      <a:pt x="1653" y="2257"/>
                    </a:cubicBezTo>
                    <a:cubicBezTo>
                      <a:pt x="1706" y="2152"/>
                      <a:pt x="1680" y="2100"/>
                      <a:pt x="1601" y="2047"/>
                    </a:cubicBezTo>
                    <a:cubicBezTo>
                      <a:pt x="1548" y="1995"/>
                      <a:pt x="1470" y="1942"/>
                      <a:pt x="1417" y="1916"/>
                    </a:cubicBezTo>
                    <a:cubicBezTo>
                      <a:pt x="1365" y="1890"/>
                      <a:pt x="1338" y="1864"/>
                      <a:pt x="1312" y="1837"/>
                    </a:cubicBezTo>
                    <a:cubicBezTo>
                      <a:pt x="1260" y="1785"/>
                      <a:pt x="1233" y="1706"/>
                      <a:pt x="1286" y="1654"/>
                    </a:cubicBezTo>
                    <a:cubicBezTo>
                      <a:pt x="1338" y="1601"/>
                      <a:pt x="1391" y="1601"/>
                      <a:pt x="1470" y="1627"/>
                    </a:cubicBezTo>
                    <a:cubicBezTo>
                      <a:pt x="1496" y="1654"/>
                      <a:pt x="1522" y="1706"/>
                      <a:pt x="1548" y="1732"/>
                    </a:cubicBezTo>
                    <a:cubicBezTo>
                      <a:pt x="1601" y="1785"/>
                      <a:pt x="1653" y="1837"/>
                      <a:pt x="1706" y="1890"/>
                    </a:cubicBezTo>
                    <a:cubicBezTo>
                      <a:pt x="1811" y="1942"/>
                      <a:pt x="1863" y="1942"/>
                      <a:pt x="1942" y="1864"/>
                    </a:cubicBezTo>
                    <a:cubicBezTo>
                      <a:pt x="2205" y="1654"/>
                      <a:pt x="2467" y="1496"/>
                      <a:pt x="2808" y="1470"/>
                    </a:cubicBezTo>
                    <a:cubicBezTo>
                      <a:pt x="2913" y="1444"/>
                      <a:pt x="2966" y="1365"/>
                      <a:pt x="2966" y="1234"/>
                    </a:cubicBezTo>
                    <a:cubicBezTo>
                      <a:pt x="2966" y="1155"/>
                      <a:pt x="2940" y="1076"/>
                      <a:pt x="2940" y="998"/>
                    </a:cubicBezTo>
                    <a:cubicBezTo>
                      <a:pt x="2940" y="919"/>
                      <a:pt x="2940" y="866"/>
                      <a:pt x="2992" y="840"/>
                    </a:cubicBezTo>
                    <a:cubicBezTo>
                      <a:pt x="3045" y="814"/>
                      <a:pt x="3097" y="788"/>
                      <a:pt x="3123" y="840"/>
                    </a:cubicBezTo>
                    <a:cubicBezTo>
                      <a:pt x="3202" y="866"/>
                      <a:pt x="3202" y="919"/>
                      <a:pt x="3202" y="998"/>
                    </a:cubicBezTo>
                    <a:cubicBezTo>
                      <a:pt x="3176" y="1076"/>
                      <a:pt x="3176" y="1181"/>
                      <a:pt x="3176" y="1260"/>
                    </a:cubicBezTo>
                    <a:cubicBezTo>
                      <a:pt x="3150" y="1391"/>
                      <a:pt x="3202" y="1444"/>
                      <a:pt x="3333" y="1470"/>
                    </a:cubicBezTo>
                    <a:cubicBezTo>
                      <a:pt x="3648" y="1523"/>
                      <a:pt x="3937" y="1654"/>
                      <a:pt x="4173" y="1864"/>
                    </a:cubicBezTo>
                    <a:cubicBezTo>
                      <a:pt x="4252" y="1969"/>
                      <a:pt x="4305" y="1969"/>
                      <a:pt x="4410" y="1890"/>
                    </a:cubicBezTo>
                    <a:cubicBezTo>
                      <a:pt x="4488" y="1837"/>
                      <a:pt x="4541" y="1759"/>
                      <a:pt x="4620" y="1680"/>
                    </a:cubicBezTo>
                    <a:cubicBezTo>
                      <a:pt x="4672" y="1654"/>
                      <a:pt x="4725" y="1601"/>
                      <a:pt x="4803" y="1627"/>
                    </a:cubicBezTo>
                    <a:cubicBezTo>
                      <a:pt x="4830" y="1654"/>
                      <a:pt x="4856" y="1680"/>
                      <a:pt x="4882" y="1732"/>
                    </a:cubicBezTo>
                    <a:cubicBezTo>
                      <a:pt x="4882" y="1811"/>
                      <a:pt x="4830" y="1864"/>
                      <a:pt x="4777" y="1890"/>
                    </a:cubicBezTo>
                    <a:cubicBezTo>
                      <a:pt x="4698" y="1942"/>
                      <a:pt x="4620" y="1969"/>
                      <a:pt x="4541" y="2021"/>
                    </a:cubicBezTo>
                    <a:cubicBezTo>
                      <a:pt x="4436" y="2100"/>
                      <a:pt x="4436" y="2179"/>
                      <a:pt x="4488" y="2284"/>
                    </a:cubicBezTo>
                    <a:cubicBezTo>
                      <a:pt x="4646" y="2572"/>
                      <a:pt x="4725" y="2887"/>
                      <a:pt x="4698" y="3228"/>
                    </a:cubicBezTo>
                    <a:cubicBezTo>
                      <a:pt x="4698" y="3333"/>
                      <a:pt x="4751" y="3386"/>
                      <a:pt x="4830" y="3386"/>
                    </a:cubicBezTo>
                    <a:cubicBezTo>
                      <a:pt x="4908" y="3412"/>
                      <a:pt x="4987" y="3412"/>
                      <a:pt x="5066" y="3438"/>
                    </a:cubicBezTo>
                    <a:cubicBezTo>
                      <a:pt x="5118" y="3438"/>
                      <a:pt x="5171" y="3438"/>
                      <a:pt x="5223" y="3465"/>
                    </a:cubicBezTo>
                    <a:cubicBezTo>
                      <a:pt x="5276" y="3491"/>
                      <a:pt x="5328" y="3543"/>
                      <a:pt x="5302" y="3596"/>
                    </a:cubicBezTo>
                    <a:close/>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sp>
            <p:nvSpPr>
              <p:cNvPr id="42" name="Freeform 19"/>
              <p:cNvSpPr>
                <a:spLocks noChangeArrowheads="1"/>
              </p:cNvSpPr>
              <p:nvPr/>
            </p:nvSpPr>
            <p:spPr bwMode="auto">
              <a:xfrm>
                <a:off x="3301446" y="1739380"/>
                <a:ext cx="82946" cy="84986"/>
              </a:xfrm>
              <a:custGeom>
                <a:avLst/>
                <a:gdLst>
                  <a:gd name="T0" fmla="*/ 892 w 1077"/>
                  <a:gd name="T1" fmla="*/ 131 h 1103"/>
                  <a:gd name="T2" fmla="*/ 892 w 1077"/>
                  <a:gd name="T3" fmla="*/ 131 h 1103"/>
                  <a:gd name="T4" fmla="*/ 630 w 1077"/>
                  <a:gd name="T5" fmla="*/ 79 h 1103"/>
                  <a:gd name="T6" fmla="*/ 315 w 1077"/>
                  <a:gd name="T7" fmla="*/ 26 h 1103"/>
                  <a:gd name="T8" fmla="*/ 52 w 1077"/>
                  <a:gd name="T9" fmla="*/ 131 h 1103"/>
                  <a:gd name="T10" fmla="*/ 52 w 1077"/>
                  <a:gd name="T11" fmla="*/ 367 h 1103"/>
                  <a:gd name="T12" fmla="*/ 236 w 1077"/>
                  <a:gd name="T13" fmla="*/ 787 h 1103"/>
                  <a:gd name="T14" fmla="*/ 367 w 1077"/>
                  <a:gd name="T15" fmla="*/ 1102 h 1103"/>
                  <a:gd name="T16" fmla="*/ 472 w 1077"/>
                  <a:gd name="T17" fmla="*/ 1023 h 1103"/>
                  <a:gd name="T18" fmla="*/ 1024 w 1077"/>
                  <a:gd name="T19" fmla="*/ 367 h 1103"/>
                  <a:gd name="T20" fmla="*/ 1024 w 1077"/>
                  <a:gd name="T21" fmla="*/ 367 h 1103"/>
                  <a:gd name="T22" fmla="*/ 1024 w 1077"/>
                  <a:gd name="T23" fmla="*/ 210 h 1103"/>
                  <a:gd name="T24" fmla="*/ 892 w 1077"/>
                  <a:gd name="T25" fmla="*/ 131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7" h="1103">
                    <a:moveTo>
                      <a:pt x="892" y="131"/>
                    </a:moveTo>
                    <a:lnTo>
                      <a:pt x="892" y="131"/>
                    </a:lnTo>
                    <a:cubicBezTo>
                      <a:pt x="814" y="105"/>
                      <a:pt x="735" y="105"/>
                      <a:pt x="630" y="79"/>
                    </a:cubicBezTo>
                    <a:cubicBezTo>
                      <a:pt x="525" y="52"/>
                      <a:pt x="420" y="52"/>
                      <a:pt x="315" y="26"/>
                    </a:cubicBezTo>
                    <a:cubicBezTo>
                      <a:pt x="210" y="0"/>
                      <a:pt x="105" y="52"/>
                      <a:pt x="52" y="131"/>
                    </a:cubicBezTo>
                    <a:cubicBezTo>
                      <a:pt x="26" y="184"/>
                      <a:pt x="0" y="288"/>
                      <a:pt x="52" y="367"/>
                    </a:cubicBezTo>
                    <a:cubicBezTo>
                      <a:pt x="105" y="498"/>
                      <a:pt x="157" y="656"/>
                      <a:pt x="236" y="787"/>
                    </a:cubicBezTo>
                    <a:cubicBezTo>
                      <a:pt x="367" y="1102"/>
                      <a:pt x="367" y="1102"/>
                      <a:pt x="367" y="1102"/>
                    </a:cubicBezTo>
                    <a:cubicBezTo>
                      <a:pt x="472" y="1023"/>
                      <a:pt x="472" y="1023"/>
                      <a:pt x="472" y="1023"/>
                    </a:cubicBezTo>
                    <a:cubicBezTo>
                      <a:pt x="735" y="840"/>
                      <a:pt x="919" y="630"/>
                      <a:pt x="1024" y="367"/>
                    </a:cubicBezTo>
                    <a:lnTo>
                      <a:pt x="1024" y="367"/>
                    </a:lnTo>
                    <a:cubicBezTo>
                      <a:pt x="1050" y="341"/>
                      <a:pt x="1076" y="288"/>
                      <a:pt x="1024" y="210"/>
                    </a:cubicBezTo>
                    <a:cubicBezTo>
                      <a:pt x="1024" y="157"/>
                      <a:pt x="971" y="131"/>
                      <a:pt x="892" y="13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fontAlgn="base">
                  <a:spcBef>
                    <a:spcPct val="0"/>
                  </a:spcBef>
                  <a:spcAft>
                    <a:spcPct val="0"/>
                  </a:spcAft>
                </a:pPr>
                <a:endParaRPr lang="en-US">
                  <a:solidFill>
                    <a:srgbClr val="58595B"/>
                  </a:solidFill>
                  <a:latin typeface="Arial" pitchFamily="34" charset="0"/>
                  <a:cs typeface="Arial" pitchFamily="34" charset="0"/>
                </a:endParaRPr>
              </a:p>
            </p:txBody>
          </p:sp>
        </p:grpSp>
        <p:pic>
          <p:nvPicPr>
            <p:cNvPr id="23" name="Picture 22"/>
            <p:cNvPicPr>
              <a:picLocks noChangeAspect="1"/>
            </p:cNvPicPr>
            <p:nvPr/>
          </p:nvPicPr>
          <p:blipFill rotWithShape="1">
            <a:blip r:embed="rId11">
              <a:clrChange>
                <a:clrFrom>
                  <a:srgbClr val="FFFFFF"/>
                </a:clrFrom>
                <a:clrTo>
                  <a:srgbClr val="FFFFFF">
                    <a:alpha val="0"/>
                  </a:srgbClr>
                </a:clrTo>
              </a:clrChange>
            </a:blip>
            <a:srcRect l="2944" r="2540"/>
            <a:stretch/>
          </p:blipFill>
          <p:spPr>
            <a:xfrm>
              <a:off x="4662290" y="2437469"/>
              <a:ext cx="2819003" cy="2448627"/>
            </a:xfrm>
            <a:prstGeom prst="rect">
              <a:avLst/>
            </a:prstGeom>
          </p:spPr>
        </p:pic>
      </p:grpSp>
    </p:spTree>
    <p:extLst>
      <p:ext uri="{BB962C8B-B14F-4D97-AF65-F5344CB8AC3E}">
        <p14:creationId xmlns:p14="http://schemas.microsoft.com/office/powerpoint/2010/main" val="1318684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solidFill>
                  <a:srgbClr val="58595B"/>
                </a:solidFill>
                <a:latin typeface="Calibri"/>
              </a:rPr>
              <a:t>Oracle Confidential – Internal/Restricted/Highly Restricted</a:t>
            </a:r>
          </a:p>
        </p:txBody>
      </p:sp>
      <p:sp>
        <p:nvSpPr>
          <p:cNvPr id="5" name="Slide Number Placeholder 4"/>
          <p:cNvSpPr>
            <a:spLocks noGrp="1"/>
          </p:cNvSpPr>
          <p:nvPr>
            <p:ph type="sldNum" sz="quarter" idx="12"/>
          </p:nvPr>
        </p:nvSpPr>
        <p:spPr/>
        <p:txBody>
          <a:bodyPr/>
          <a:lstStyle/>
          <a:p>
            <a:fld id="{C51EAA63-D034-42AE-91FA-B13B9518C7BE}" type="slidenum">
              <a:rPr lang="uk-UA">
                <a:solidFill>
                  <a:srgbClr val="58595B"/>
                </a:solidFill>
                <a:latin typeface="Calibri"/>
              </a:rPr>
              <a:pPr/>
              <a:t>5</a:t>
            </a:fld>
            <a:endParaRPr lang="uk-UA">
              <a:solidFill>
                <a:srgbClr val="58595B"/>
              </a:solidFill>
              <a:latin typeface="Calibri"/>
            </a:endParaRPr>
          </a:p>
        </p:txBody>
      </p:sp>
      <p:sp>
        <p:nvSpPr>
          <p:cNvPr id="10" name="Content Placeholder 7"/>
          <p:cNvSpPr txBox="1">
            <a:spLocks/>
          </p:cNvSpPr>
          <p:nvPr/>
        </p:nvSpPr>
        <p:spPr>
          <a:xfrm>
            <a:off x="6055853" y="4358723"/>
            <a:ext cx="2545469" cy="3164230"/>
          </a:xfrm>
          <a:prstGeom prst="rect">
            <a:avLst/>
          </a:prstGeom>
        </p:spPr>
        <p:txBody>
          <a:bodyPr/>
          <a:lstStyle>
            <a:lvl1pPr marL="228600" indent="-228600" algn="l" defTabSz="914400" rtl="0" eaLnBrk="1" latinLnBrk="0" hangingPunct="1">
              <a:lnSpc>
                <a:spcPct val="90000"/>
              </a:lnSpc>
              <a:spcBef>
                <a:spcPts val="1200"/>
              </a:spcBef>
              <a:buClr>
                <a:schemeClr val="tx1">
                  <a:lumMod val="60000"/>
                  <a:lumOff val="40000"/>
                </a:schemeClr>
              </a:buClr>
              <a:buFont typeface="Arial" panose="020B0604020202020204" pitchFamily="34" charset="0"/>
              <a:buChar char="•"/>
              <a:defRPr sz="2800" kern="1200">
                <a:solidFill>
                  <a:schemeClr val="tx1"/>
                </a:solidFill>
                <a:latin typeface="+mn-lt"/>
                <a:ea typeface="+mn-ea"/>
                <a:cs typeface="+mn-cs"/>
              </a:defRPr>
            </a:lvl1pPr>
            <a:lvl2pPr marL="502920" indent="-228600" algn="l" defTabSz="914400" rtl="0" eaLnBrk="1" latinLnBrk="0" hangingPunct="1">
              <a:lnSpc>
                <a:spcPct val="90000"/>
              </a:lnSpc>
              <a:spcBef>
                <a:spcPts val="800"/>
              </a:spcBef>
              <a:buClr>
                <a:schemeClr val="tx1">
                  <a:lumMod val="60000"/>
                  <a:lumOff val="40000"/>
                </a:schemeClr>
              </a:buClr>
              <a:buFont typeface="Arial" panose="020B0604020202020204" pitchFamily="34" charset="0"/>
              <a:buChar char="–"/>
              <a:defRPr sz="2400" kern="1200">
                <a:solidFill>
                  <a:schemeClr val="tx1"/>
                </a:solidFill>
                <a:latin typeface="+mn-lt"/>
                <a:ea typeface="+mn-ea"/>
                <a:cs typeface="+mn-cs"/>
              </a:defRPr>
            </a:lvl2pPr>
            <a:lvl3pPr marL="731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2000" kern="1200">
                <a:solidFill>
                  <a:schemeClr val="tx1"/>
                </a:solidFill>
                <a:latin typeface="+mn-lt"/>
                <a:ea typeface="+mn-ea"/>
                <a:cs typeface="+mn-cs"/>
              </a:defRPr>
            </a:lvl3pPr>
            <a:lvl4pPr marL="960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800" kern="1200">
                <a:solidFill>
                  <a:schemeClr val="tx1"/>
                </a:solidFill>
                <a:latin typeface="+mn-lt"/>
                <a:ea typeface="+mn-ea"/>
                <a:cs typeface="+mn-cs"/>
              </a:defRPr>
            </a:lvl4pPr>
            <a:lvl5pPr marL="11887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5pPr>
            <a:lvl6pPr marL="14173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6pPr>
            <a:lvl7pPr marL="16459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7pPr>
            <a:lvl8pPr marL="18745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8pPr>
            <a:lvl9pPr marL="2103120" indent="-182880" algn="l" defTabSz="914400" rtl="0" eaLnBrk="1" latinLnBrk="0" hangingPunct="1">
              <a:lnSpc>
                <a:spcPct val="90000"/>
              </a:lnSpc>
              <a:spcBef>
                <a:spcPts val="600"/>
              </a:spcBef>
              <a:buClr>
                <a:schemeClr val="tx1">
                  <a:lumMod val="60000"/>
                  <a:lumOff val="40000"/>
                </a:schemeClr>
              </a:buClr>
              <a:buFont typeface="Arial" panose="020B0604020202020204" pitchFamily="34" charset="0"/>
              <a:buChar char="•"/>
              <a:defRPr sz="1600" kern="1200">
                <a:solidFill>
                  <a:schemeClr val="tx1"/>
                </a:solidFill>
                <a:latin typeface="+mn-lt"/>
                <a:ea typeface="+mn-ea"/>
                <a:cs typeface="+mn-cs"/>
              </a:defRPr>
            </a:lvl9pPr>
          </a:lstStyle>
          <a:p>
            <a:pPr marL="171450" indent="-171450" defTabSz="685800">
              <a:spcBef>
                <a:spcPts val="900"/>
              </a:spcBef>
              <a:buClr>
                <a:srgbClr val="58595B">
                  <a:lumMod val="60000"/>
                  <a:lumOff val="40000"/>
                </a:srgbClr>
              </a:buClr>
            </a:pPr>
            <a:endParaRPr lang="en-US" sz="2100">
              <a:solidFill>
                <a:srgbClr val="58595B"/>
              </a:solidFill>
              <a:latin typeface="Calibri"/>
            </a:endParaRPr>
          </a:p>
          <a:p>
            <a:pPr marL="171450" indent="-171450" defTabSz="685800">
              <a:spcBef>
                <a:spcPts val="900"/>
              </a:spcBef>
              <a:buClr>
                <a:srgbClr val="58595B">
                  <a:lumMod val="60000"/>
                  <a:lumOff val="40000"/>
                </a:srgbClr>
              </a:buClr>
            </a:pPr>
            <a:endParaRPr lang="en-US" sz="2100">
              <a:solidFill>
                <a:srgbClr val="58595B"/>
              </a:solidFill>
              <a:latin typeface="Calibri"/>
            </a:endParaRPr>
          </a:p>
          <a:p>
            <a:pPr marL="171450" indent="-171450" defTabSz="685800">
              <a:spcBef>
                <a:spcPts val="900"/>
              </a:spcBef>
              <a:buClr>
                <a:srgbClr val="58595B">
                  <a:lumMod val="60000"/>
                  <a:lumOff val="40000"/>
                </a:srgbClr>
              </a:buClr>
            </a:pPr>
            <a:endParaRPr lang="en-US" sz="2100">
              <a:solidFill>
                <a:srgbClr val="58595B"/>
              </a:solidFill>
              <a:latin typeface="Calibri"/>
            </a:endParaRPr>
          </a:p>
          <a:p>
            <a:pPr marL="171450" indent="-171450" defTabSz="685800">
              <a:spcBef>
                <a:spcPts val="900"/>
              </a:spcBef>
              <a:buClr>
                <a:srgbClr val="58595B">
                  <a:lumMod val="60000"/>
                  <a:lumOff val="40000"/>
                </a:srgbClr>
              </a:buClr>
            </a:pPr>
            <a:endParaRPr lang="en-US" sz="2100">
              <a:solidFill>
                <a:srgbClr val="58595B"/>
              </a:solidFill>
              <a:latin typeface="Calibri"/>
            </a:endParaRPr>
          </a:p>
        </p:txBody>
      </p:sp>
      <p:sp>
        <p:nvSpPr>
          <p:cNvPr id="11" name="Title 5"/>
          <p:cNvSpPr>
            <a:spLocks noGrp="1"/>
          </p:cNvSpPr>
          <p:nvPr>
            <p:ph type="title"/>
          </p:nvPr>
        </p:nvSpPr>
        <p:spPr>
          <a:xfrm>
            <a:off x="-122390" y="129037"/>
            <a:ext cx="6683196" cy="519250"/>
          </a:xfrm>
        </p:spPr>
        <p:txBody>
          <a:bodyPr/>
          <a:lstStyle/>
          <a:p>
            <a:pPr algn="ctr"/>
            <a:r>
              <a:rPr lang="en-US"/>
              <a:t>Addressing Microservices Challenges</a:t>
            </a:r>
          </a:p>
        </p:txBody>
      </p:sp>
      <p:graphicFrame>
        <p:nvGraphicFramePr>
          <p:cNvPr id="8" name="Table 8">
            <a:extLst>
              <a:ext uri="{FF2B5EF4-FFF2-40B4-BE49-F238E27FC236}">
                <a16:creationId xmlns:a16="http://schemas.microsoft.com/office/drawing/2014/main" id="{AEEA745C-EAC0-4A14-B9FB-E9F1643336C2}"/>
              </a:ext>
            </a:extLst>
          </p:cNvPr>
          <p:cNvGraphicFramePr>
            <a:graphicFrameLocks noGrp="1"/>
          </p:cNvGraphicFramePr>
          <p:nvPr>
            <p:extLst/>
          </p:nvPr>
        </p:nvGraphicFramePr>
        <p:xfrm>
          <a:off x="1647076" y="1369174"/>
          <a:ext cx="6091559" cy="2796762"/>
        </p:xfrm>
        <a:graphic>
          <a:graphicData uri="http://schemas.openxmlformats.org/drawingml/2006/table">
            <a:tbl>
              <a:tblPr firstRow="1" bandRow="1">
                <a:tableStyleId>{2A488322-F2BA-4B5B-9748-0D474271808F}</a:tableStyleId>
              </a:tblPr>
              <a:tblGrid>
                <a:gridCol w="6091559">
                  <a:extLst>
                    <a:ext uri="{9D8B030D-6E8A-4147-A177-3AD203B41FA5}">
                      <a16:colId xmlns:a16="http://schemas.microsoft.com/office/drawing/2014/main" val="2690930802"/>
                    </a:ext>
                  </a:extLst>
                </a:gridCol>
              </a:tblGrid>
              <a:tr h="337894">
                <a:tc>
                  <a:txBody>
                    <a:bodyPr/>
                    <a:lstStyle/>
                    <a:p>
                      <a:pPr>
                        <a:buNone/>
                      </a:pPr>
                      <a:r>
                        <a:rPr lang="en-US" sz="1000"/>
                        <a:t>Challenge</a:t>
                      </a:r>
                    </a:p>
                  </a:txBody>
                  <a:tcPr marL="68580" marR="68580" marT="34290" marB="34290"/>
                </a:tc>
                <a:extLst>
                  <a:ext uri="{0D108BD9-81ED-4DB2-BD59-A6C34878D82A}">
                    <a16:rowId xmlns:a16="http://schemas.microsoft.com/office/drawing/2014/main" val="4196508831"/>
                  </a:ext>
                </a:extLst>
              </a:tr>
              <a:tr h="285974">
                <a:tc>
                  <a:txBody>
                    <a:bodyPr/>
                    <a:lstStyle/>
                    <a:p>
                      <a:pPr marL="0" marR="0" lvl="0" indent="0" algn="l">
                        <a:lnSpc>
                          <a:spcPct val="100000"/>
                        </a:lnSpc>
                        <a:spcBef>
                          <a:spcPts val="0"/>
                        </a:spcBef>
                        <a:spcAft>
                          <a:spcPts val="0"/>
                        </a:spcAft>
                        <a:buNone/>
                      </a:pPr>
                      <a:r>
                        <a:rPr lang="en-US" sz="1100" b="1" u="none" strike="noStrike" noProof="0" dirty="0"/>
                        <a:t>Service Mesh</a:t>
                      </a:r>
                      <a:r>
                        <a:rPr lang="en-US" sz="1100" u="none" strike="noStrike" noProof="0" dirty="0"/>
                        <a:t>: Robust, resilient network with flexible routing</a:t>
                      </a:r>
                      <a:endParaRPr lang="en-US" sz="1100" dirty="0">
                        <a:solidFill>
                          <a:srgbClr val="5F5F5F"/>
                        </a:solidFill>
                      </a:endParaRPr>
                    </a:p>
                  </a:txBody>
                  <a:tcPr marL="68580" marR="68580" marT="34290" marB="34290"/>
                </a:tc>
                <a:extLst>
                  <a:ext uri="{0D108BD9-81ED-4DB2-BD59-A6C34878D82A}">
                    <a16:rowId xmlns:a16="http://schemas.microsoft.com/office/drawing/2014/main" val="3748718572"/>
                  </a:ext>
                </a:extLst>
              </a:tr>
              <a:tr h="314570">
                <a:tc>
                  <a:txBody>
                    <a:bodyPr/>
                    <a:lstStyle/>
                    <a:p>
                      <a:pPr lvl="0" algn="l">
                        <a:buNone/>
                      </a:pPr>
                      <a:r>
                        <a:rPr lang="en-US" sz="1100" b="1" u="none" strike="noStrike" noProof="0" dirty="0"/>
                        <a:t>Observability</a:t>
                      </a:r>
                      <a:r>
                        <a:rPr lang="en-US" sz="1100" u="none" strike="noStrike" noProof="0" dirty="0"/>
                        <a:t>: Detailed Debugging, Request tracing, and Self Healing</a:t>
                      </a:r>
                      <a:endParaRPr lang="en-US" sz="1000" dirty="0"/>
                    </a:p>
                  </a:txBody>
                  <a:tcPr marL="68580" marR="68580" marT="34290" marB="34290"/>
                </a:tc>
                <a:extLst>
                  <a:ext uri="{0D108BD9-81ED-4DB2-BD59-A6C34878D82A}">
                    <a16:rowId xmlns:a16="http://schemas.microsoft.com/office/drawing/2014/main" val="2352537094"/>
                  </a:ext>
                </a:extLst>
              </a:tr>
              <a:tr h="314570">
                <a:tc>
                  <a:txBody>
                    <a:bodyPr/>
                    <a:lstStyle/>
                    <a:p>
                      <a:pPr lvl="0" algn="l">
                        <a:buNone/>
                      </a:pPr>
                      <a:r>
                        <a:rPr lang="en-US" sz="1100" b="1" u="none" strike="noStrike" noProof="0" dirty="0"/>
                        <a:t>Access Control</a:t>
                      </a:r>
                      <a:r>
                        <a:rPr lang="en-US" sz="1100" u="none" strike="noStrike" noProof="0" dirty="0"/>
                        <a:t>: Provide rich set of policies for fine grained access</a:t>
                      </a:r>
                      <a:endParaRPr lang="en-US" sz="1000" dirty="0"/>
                    </a:p>
                  </a:txBody>
                  <a:tcPr marL="68580" marR="68580" marT="34290" marB="34290"/>
                </a:tc>
                <a:extLst>
                  <a:ext uri="{0D108BD9-81ED-4DB2-BD59-A6C34878D82A}">
                    <a16:rowId xmlns:a16="http://schemas.microsoft.com/office/drawing/2014/main" val="938752419"/>
                  </a:ext>
                </a:extLst>
              </a:tr>
              <a:tr h="278129">
                <a:tc>
                  <a:txBody>
                    <a:bodyPr/>
                    <a:lstStyle/>
                    <a:p>
                      <a:pPr marL="0" marR="0" lvl="0" indent="0" algn="l">
                        <a:lnSpc>
                          <a:spcPct val="100000"/>
                        </a:lnSpc>
                        <a:spcBef>
                          <a:spcPts val="0"/>
                        </a:spcBef>
                        <a:spcAft>
                          <a:spcPts val="0"/>
                        </a:spcAft>
                        <a:buNone/>
                      </a:pPr>
                      <a:r>
                        <a:rPr lang="en-US" sz="1100" b="1" u="none" strike="noStrike" noProof="0" dirty="0">
                          <a:solidFill>
                            <a:srgbClr val="5F5F5F"/>
                          </a:solidFill>
                        </a:rPr>
                        <a:t>Integrations</a:t>
                      </a:r>
                      <a:r>
                        <a:rPr lang="en-US" sz="1100" u="none" strike="noStrike" noProof="0" dirty="0">
                          <a:solidFill>
                            <a:srgbClr val="5F5F5F"/>
                          </a:solidFill>
                        </a:rPr>
                        <a:t>: Satisfy external dependencies  like databases, queuing , &amp; caching </a:t>
                      </a:r>
                    </a:p>
                  </a:txBody>
                  <a:tcPr marL="68580" marR="68580" marT="34290" marB="34290"/>
                </a:tc>
                <a:extLst>
                  <a:ext uri="{0D108BD9-81ED-4DB2-BD59-A6C34878D82A}">
                    <a16:rowId xmlns:a16="http://schemas.microsoft.com/office/drawing/2014/main" val="2195562431"/>
                  </a:ext>
                </a:extLst>
              </a:tr>
              <a:tr h="278129">
                <a:tc>
                  <a:txBody>
                    <a:bodyPr/>
                    <a:lstStyle/>
                    <a:p>
                      <a:pPr marL="0" marR="0" lvl="0" indent="0" algn="l">
                        <a:lnSpc>
                          <a:spcPct val="100000"/>
                        </a:lnSpc>
                        <a:spcBef>
                          <a:spcPts val="0"/>
                        </a:spcBef>
                        <a:spcAft>
                          <a:spcPts val="0"/>
                        </a:spcAft>
                        <a:buNone/>
                      </a:pPr>
                      <a:r>
                        <a:rPr lang="en-US" sz="1100" b="1" u="none" strike="noStrike" noProof="0" dirty="0" err="1">
                          <a:solidFill>
                            <a:srgbClr val="5F5F5F"/>
                          </a:solidFill>
                        </a:rPr>
                        <a:t>Eventing</a:t>
                      </a:r>
                      <a:r>
                        <a:rPr lang="en-US" sz="1100" u="none" strike="noStrike" noProof="0" dirty="0">
                          <a:solidFill>
                            <a:srgbClr val="5F5F5F"/>
                          </a:solidFill>
                        </a:rPr>
                        <a:t>: Dynamic, flexible interconnections between services</a:t>
                      </a:r>
                    </a:p>
                  </a:txBody>
                  <a:tcPr marL="68580" marR="68580" marT="34290" marB="34290"/>
                </a:tc>
                <a:extLst>
                  <a:ext uri="{0D108BD9-81ED-4DB2-BD59-A6C34878D82A}">
                    <a16:rowId xmlns:a16="http://schemas.microsoft.com/office/drawing/2014/main" val="781933544"/>
                  </a:ext>
                </a:extLst>
              </a:tr>
              <a:tr h="431238">
                <a:tc>
                  <a:txBody>
                    <a:bodyPr/>
                    <a:lstStyle/>
                    <a:p>
                      <a:pPr lvl="0" algn="l">
                        <a:buNone/>
                      </a:pPr>
                      <a:r>
                        <a:rPr lang="en-US" sz="1100" b="1" u="none" strike="noStrike" noProof="0" dirty="0">
                          <a:solidFill>
                            <a:srgbClr val="5F5F5F"/>
                          </a:solidFill>
                        </a:rPr>
                        <a:t>API-first development</a:t>
                      </a:r>
                      <a:r>
                        <a:rPr lang="en-US" sz="1100" u="none" strike="noStrike" noProof="0" dirty="0">
                          <a:solidFill>
                            <a:srgbClr val="5F5F5F"/>
                          </a:solidFill>
                        </a:rPr>
                        <a:t>: Strong API contracts between services</a:t>
                      </a:r>
                      <a:endParaRPr lang="en-US" sz="1000" dirty="0"/>
                    </a:p>
                  </a:txBody>
                  <a:tcPr marL="68580" marR="68580" marT="34290" marB="34290"/>
                </a:tc>
                <a:extLst>
                  <a:ext uri="{0D108BD9-81ED-4DB2-BD59-A6C34878D82A}">
                    <a16:rowId xmlns:a16="http://schemas.microsoft.com/office/drawing/2014/main" val="1614394940"/>
                  </a:ext>
                </a:extLst>
              </a:tr>
              <a:tr h="278129">
                <a:tc>
                  <a:txBody>
                    <a:bodyPr/>
                    <a:lstStyle/>
                    <a:p>
                      <a:pPr lvl="0" algn="l">
                        <a:buNone/>
                      </a:pPr>
                      <a:r>
                        <a:rPr lang="en-US" sz="1100" b="1" u="none" strike="noStrike" noProof="0" dirty="0">
                          <a:solidFill>
                            <a:srgbClr val="5F5F5F"/>
                          </a:solidFill>
                        </a:rPr>
                        <a:t>Ease of Java Development:</a:t>
                      </a:r>
                      <a:r>
                        <a:rPr lang="en-US" sz="1100" u="none" strike="noStrike" noProof="0" dirty="0">
                          <a:solidFill>
                            <a:srgbClr val="5F5F5F"/>
                          </a:solidFill>
                        </a:rPr>
                        <a:t> Attract Java EE Developers via lightweight runtime</a:t>
                      </a:r>
                      <a:endParaRPr lang="en-US" sz="1000" dirty="0"/>
                    </a:p>
                  </a:txBody>
                  <a:tcPr marL="68580" marR="68580" marT="34290" marB="34290"/>
                </a:tc>
                <a:extLst>
                  <a:ext uri="{0D108BD9-81ED-4DB2-BD59-A6C34878D82A}">
                    <a16:rowId xmlns:a16="http://schemas.microsoft.com/office/drawing/2014/main" val="544752654"/>
                  </a:ext>
                </a:extLst>
              </a:tr>
              <a:tr h="278129">
                <a:tc>
                  <a:txBody>
                    <a:bodyPr/>
                    <a:lstStyle/>
                    <a:p>
                      <a:pPr lvl="0" algn="l">
                        <a:buNone/>
                      </a:pPr>
                      <a:r>
                        <a:rPr lang="en-US" sz="1100" b="1" u="none" strike="noStrike" noProof="0" dirty="0">
                          <a:solidFill>
                            <a:srgbClr val="5F5F5F"/>
                          </a:solidFill>
                        </a:rPr>
                        <a:t>Continuous Integration and Deployment</a:t>
                      </a:r>
                      <a:r>
                        <a:rPr lang="en-US" sz="1100" u="none" strike="noStrike" noProof="0" dirty="0">
                          <a:solidFill>
                            <a:srgbClr val="5F5F5F"/>
                          </a:solidFill>
                        </a:rPr>
                        <a:t>: Improve Deployment Management</a:t>
                      </a:r>
                    </a:p>
                  </a:txBody>
                  <a:tcPr marL="68580" marR="68580" marT="34290" marB="34290"/>
                </a:tc>
                <a:extLst>
                  <a:ext uri="{0D108BD9-81ED-4DB2-BD59-A6C34878D82A}">
                    <a16:rowId xmlns:a16="http://schemas.microsoft.com/office/drawing/2014/main" val="3388165145"/>
                  </a:ext>
                </a:extLst>
              </a:tr>
            </a:tbl>
          </a:graphicData>
        </a:graphic>
      </p:graphicFrame>
      <p:sp>
        <p:nvSpPr>
          <p:cNvPr id="2" name="TextBox 1">
            <a:extLst>
              <a:ext uri="{FF2B5EF4-FFF2-40B4-BE49-F238E27FC236}">
                <a16:creationId xmlns:a16="http://schemas.microsoft.com/office/drawing/2014/main" id="{4BF1C299-7A9C-4DD4-A673-9ABF2006B08E}"/>
              </a:ext>
            </a:extLst>
          </p:cNvPr>
          <p:cNvSpPr txBox="1"/>
          <p:nvPr/>
        </p:nvSpPr>
        <p:spPr>
          <a:xfrm>
            <a:off x="440107" y="716843"/>
            <a:ext cx="8323001" cy="230832"/>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500" dirty="0">
                <a:solidFill>
                  <a:srgbClr val="58595B"/>
                </a:solidFill>
                <a:latin typeface="Calibri"/>
              </a:rPr>
              <a:t>Average Oracle customers will not want to deploy and manage Kubernetes</a:t>
            </a:r>
            <a:r>
              <a:rPr lang="en-US" sz="1500" dirty="0">
                <a:solidFill>
                  <a:srgbClr val="58595B"/>
                </a:solidFill>
                <a:latin typeface="Calibri"/>
                <a:cs typeface="Calibri"/>
              </a:rPr>
              <a:t>, </a:t>
            </a:r>
            <a:r>
              <a:rPr lang="en-US" sz="1500" dirty="0" err="1">
                <a:solidFill>
                  <a:srgbClr val="58595B"/>
                </a:solidFill>
                <a:latin typeface="Calibri"/>
                <a:cs typeface="Calibri"/>
              </a:rPr>
              <a:t>Istio</a:t>
            </a:r>
            <a:r>
              <a:rPr lang="en-US" sz="1500" dirty="0">
                <a:solidFill>
                  <a:srgbClr val="58595B"/>
                </a:solidFill>
                <a:latin typeface="Calibri"/>
                <a:cs typeface="Calibri"/>
              </a:rPr>
              <a:t>, &amp; complex dependencies! </a:t>
            </a:r>
            <a:endParaRPr lang="en-US" sz="1500" dirty="0">
              <a:solidFill>
                <a:srgbClr val="58595B"/>
              </a:solidFill>
              <a:latin typeface="Calibri"/>
            </a:endParaRPr>
          </a:p>
        </p:txBody>
      </p:sp>
      <p:sp>
        <p:nvSpPr>
          <p:cNvPr id="3" name="Arrow: Down 2">
            <a:extLst>
              <a:ext uri="{FF2B5EF4-FFF2-40B4-BE49-F238E27FC236}">
                <a16:creationId xmlns:a16="http://schemas.microsoft.com/office/drawing/2014/main" id="{FF64E6D3-12C1-4384-91BC-A5F6EBBC2C43}"/>
              </a:ext>
            </a:extLst>
          </p:cNvPr>
          <p:cNvSpPr/>
          <p:nvPr/>
        </p:nvSpPr>
        <p:spPr>
          <a:xfrm>
            <a:off x="8397259" y="1784728"/>
            <a:ext cx="379168" cy="2076614"/>
          </a:xfrm>
          <a:prstGeom prst="downArrow">
            <a:avLst/>
          </a:prstGeom>
          <a:solidFill>
            <a:schemeClr val="accent6">
              <a:lumMod val="60000"/>
              <a:lumOff val="40000"/>
            </a:schemeClr>
          </a:solidFill>
          <a:ln w="19050">
            <a:solidFill>
              <a:srgbClr val="0070C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90000"/>
              </a:lnSpc>
            </a:pPr>
            <a:endParaRPr lang="en-US">
              <a:solidFill>
                <a:srgbClr val="FFFFFF"/>
              </a:solidFill>
              <a:latin typeface="Calibri"/>
            </a:endParaRPr>
          </a:p>
        </p:txBody>
      </p:sp>
      <p:sp>
        <p:nvSpPr>
          <p:cNvPr id="7" name="TextBox 15">
            <a:extLst>
              <a:ext uri="{FF2B5EF4-FFF2-40B4-BE49-F238E27FC236}">
                <a16:creationId xmlns:a16="http://schemas.microsoft.com/office/drawing/2014/main" id="{9880F685-52D4-4CF6-820A-6B1701AAEBC9}"/>
              </a:ext>
            </a:extLst>
          </p:cNvPr>
          <p:cNvSpPr txBox="1"/>
          <p:nvPr/>
        </p:nvSpPr>
        <p:spPr>
          <a:xfrm rot="-10860000" flipV="1">
            <a:off x="8143327" y="1377109"/>
            <a:ext cx="911756" cy="29084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pPr>
            <a:r>
              <a:rPr lang="en-US" sz="1050">
                <a:solidFill>
                  <a:srgbClr val="58595B"/>
                </a:solidFill>
                <a:latin typeface="Calibri"/>
                <a:cs typeface="Calibri"/>
              </a:rPr>
              <a:t>Architectural concerns</a:t>
            </a:r>
            <a:endParaRPr lang="en-US">
              <a:solidFill>
                <a:srgbClr val="58595B"/>
              </a:solidFill>
              <a:latin typeface="Calibri"/>
              <a:cs typeface="Calibri"/>
            </a:endParaRPr>
          </a:p>
        </p:txBody>
      </p:sp>
      <p:sp>
        <p:nvSpPr>
          <p:cNvPr id="12" name="TextBox 16">
            <a:extLst>
              <a:ext uri="{FF2B5EF4-FFF2-40B4-BE49-F238E27FC236}">
                <a16:creationId xmlns:a16="http://schemas.microsoft.com/office/drawing/2014/main" id="{F4826DA3-983C-495F-ABCE-47EF27FC679C}"/>
              </a:ext>
            </a:extLst>
          </p:cNvPr>
          <p:cNvSpPr txBox="1"/>
          <p:nvPr/>
        </p:nvSpPr>
        <p:spPr>
          <a:xfrm>
            <a:off x="8218423" y="3962983"/>
            <a:ext cx="867080" cy="3323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lnSpc>
                <a:spcPct val="90000"/>
              </a:lnSpc>
            </a:pPr>
            <a:r>
              <a:rPr lang="en-US" sz="1050">
                <a:solidFill>
                  <a:srgbClr val="58595B"/>
                </a:solidFill>
                <a:latin typeface="Calibri"/>
              </a:rPr>
              <a:t>Developer Experience</a:t>
            </a:r>
            <a:r>
              <a:rPr lang="en-US">
                <a:solidFill>
                  <a:srgbClr val="58595B"/>
                </a:solidFill>
                <a:latin typeface="Calibri"/>
              </a:rPr>
              <a:t>​</a:t>
            </a:r>
          </a:p>
        </p:txBody>
      </p:sp>
    </p:spTree>
    <p:extLst>
      <p:ext uri="{BB962C8B-B14F-4D97-AF65-F5344CB8AC3E}">
        <p14:creationId xmlns:p14="http://schemas.microsoft.com/office/powerpoint/2010/main" val="1177104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283332EB-8316-9F43-A99C-D79B73B16075}"/>
              </a:ext>
            </a:extLst>
          </p:cNvPr>
          <p:cNvSpPr>
            <a:spLocks noGrp="1"/>
          </p:cNvSpPr>
          <p:nvPr>
            <p:ph type="title"/>
          </p:nvPr>
        </p:nvSpPr>
        <p:spPr>
          <a:xfrm>
            <a:off x="400050" y="304800"/>
            <a:ext cx="8343900" cy="518160"/>
          </a:xfrm>
        </p:spPr>
        <p:txBody>
          <a:bodyPr/>
          <a:lstStyle/>
          <a:p>
            <a:r>
              <a:rPr lang="en-US" dirty="0"/>
              <a:t>Kubernetes Platform Services Goals</a:t>
            </a:r>
          </a:p>
        </p:txBody>
      </p:sp>
      <p:sp>
        <p:nvSpPr>
          <p:cNvPr id="7" name="Content Placeholder 6">
            <a:extLst>
              <a:ext uri="{FF2B5EF4-FFF2-40B4-BE49-F238E27FC236}">
                <a16:creationId xmlns:a16="http://schemas.microsoft.com/office/drawing/2014/main" id="{CD3399A5-ABDD-744D-93CB-6B460483B750}"/>
              </a:ext>
            </a:extLst>
          </p:cNvPr>
          <p:cNvSpPr>
            <a:spLocks noGrp="1"/>
          </p:cNvSpPr>
          <p:nvPr>
            <p:ph idx="1"/>
          </p:nvPr>
        </p:nvSpPr>
        <p:spPr/>
        <p:txBody>
          <a:bodyPr/>
          <a:lstStyle/>
          <a:p>
            <a:r>
              <a:rPr lang="en-US" dirty="0"/>
              <a:t>Simplify the experience for the average Enterprise developer building Kubernetes-based microservices on OKE/OCI</a:t>
            </a:r>
          </a:p>
          <a:p>
            <a:pPr lvl="1"/>
            <a:r>
              <a:rPr lang="en-US" dirty="0"/>
              <a:t>Lower the barrier to entry</a:t>
            </a:r>
          </a:p>
          <a:p>
            <a:pPr lvl="1"/>
            <a:r>
              <a:rPr lang="en-US" dirty="0"/>
              <a:t>Similar model to what we did for Java EE with Oracle customers</a:t>
            </a:r>
          </a:p>
          <a:p>
            <a:r>
              <a:rPr lang="en-US" dirty="0"/>
              <a:t>Deliver </a:t>
            </a:r>
            <a:r>
              <a:rPr lang="en-US" dirty="0">
                <a:cs typeface="Calibri"/>
              </a:rPr>
              <a:t>a set of </a:t>
            </a:r>
            <a:r>
              <a:rPr lang="en-US" dirty="0">
                <a:solidFill>
                  <a:srgbClr val="FF0000"/>
                </a:solidFill>
                <a:cs typeface="Calibri"/>
              </a:rPr>
              <a:t>tools</a:t>
            </a:r>
            <a:r>
              <a:rPr lang="en-US" dirty="0">
                <a:cs typeface="Calibri"/>
              </a:rPr>
              <a:t>, </a:t>
            </a:r>
            <a:r>
              <a:rPr lang="en-US" dirty="0">
                <a:solidFill>
                  <a:srgbClr val="FF0000"/>
                </a:solidFill>
                <a:cs typeface="Calibri"/>
              </a:rPr>
              <a:t>integrations</a:t>
            </a:r>
            <a:r>
              <a:rPr lang="en-US" dirty="0">
                <a:cs typeface="Calibri"/>
              </a:rPr>
              <a:t> and </a:t>
            </a:r>
            <a:r>
              <a:rPr lang="en-US" dirty="0">
                <a:solidFill>
                  <a:srgbClr val="FF0000"/>
                </a:solidFill>
                <a:cs typeface="Calibri"/>
              </a:rPr>
              <a:t>new services</a:t>
            </a:r>
            <a:r>
              <a:rPr lang="en-US" dirty="0">
                <a:cs typeface="Calibri"/>
              </a:rPr>
              <a:t> that makes OKE a richer platform to </a:t>
            </a:r>
            <a:r>
              <a:rPr lang="en-US" i="1" dirty="0">
                <a:cs typeface="Calibri"/>
              </a:rPr>
              <a:t>Build</a:t>
            </a:r>
            <a:r>
              <a:rPr lang="en-US" dirty="0">
                <a:cs typeface="Calibri"/>
              </a:rPr>
              <a:t>, </a:t>
            </a:r>
            <a:r>
              <a:rPr lang="en-US" i="1" dirty="0">
                <a:cs typeface="Calibri"/>
              </a:rPr>
              <a:t>Deploy  and Operate</a:t>
            </a:r>
            <a:r>
              <a:rPr lang="en-US" dirty="0">
                <a:cs typeface="Calibri"/>
              </a:rPr>
              <a:t> containerized applications and workloads. </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BD08E4D7-5D3D-1F4D-AC51-336ECF6B3EC2}"/>
              </a:ext>
            </a:extLst>
          </p:cNvPr>
          <p:cNvSpPr>
            <a:spLocks noGrp="1"/>
          </p:cNvSpPr>
          <p:nvPr>
            <p:ph type="ftr" sz="quarter" idx="11"/>
          </p:nvPr>
        </p:nvSpPr>
        <p:spPr/>
        <p:txBody>
          <a:bodyPr/>
          <a:lstStyle/>
          <a:p>
            <a:r>
              <a:rPr lang="en-US">
                <a:solidFill>
                  <a:srgbClr val="58595B"/>
                </a:solidFill>
              </a:rPr>
              <a:t>Confidential – Oracle Internal/Restricted/Highly Restricted</a:t>
            </a:r>
            <a:endParaRPr lang="en-US" dirty="0">
              <a:solidFill>
                <a:srgbClr val="58595B"/>
              </a:solidFill>
            </a:endParaRPr>
          </a:p>
        </p:txBody>
      </p:sp>
      <p:sp>
        <p:nvSpPr>
          <p:cNvPr id="5" name="Slide Number Placeholder 4">
            <a:extLst>
              <a:ext uri="{FF2B5EF4-FFF2-40B4-BE49-F238E27FC236}">
                <a16:creationId xmlns:a16="http://schemas.microsoft.com/office/drawing/2014/main" id="{B9A1C611-ADCF-F34D-A318-139844EF2BFD}"/>
              </a:ext>
            </a:extLst>
          </p:cNvPr>
          <p:cNvSpPr>
            <a:spLocks noGrp="1"/>
          </p:cNvSpPr>
          <p:nvPr>
            <p:ph type="sldNum" sz="quarter" idx="12"/>
          </p:nvPr>
        </p:nvSpPr>
        <p:spPr/>
        <p:txBody>
          <a:bodyPr/>
          <a:lstStyle/>
          <a:p>
            <a:fld id="{C51EAA63-D034-42AE-91FA-B13B9518C7BE}" type="slidenum">
              <a:rPr lang="en-US" smtClean="0">
                <a:solidFill>
                  <a:srgbClr val="58595B"/>
                </a:solidFill>
              </a:rPr>
              <a:pPr/>
              <a:t>6</a:t>
            </a:fld>
            <a:endParaRPr lang="en-US" dirty="0">
              <a:solidFill>
                <a:srgbClr val="58595B"/>
              </a:solidFill>
            </a:endParaRPr>
          </a:p>
        </p:txBody>
      </p:sp>
    </p:spTree>
    <p:extLst>
      <p:ext uri="{BB962C8B-B14F-4D97-AF65-F5344CB8AC3E}">
        <p14:creationId xmlns:p14="http://schemas.microsoft.com/office/powerpoint/2010/main" val="1251205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2006B8-0BD2-4843-A645-AC3CAD2BF7BF}"/>
              </a:ext>
            </a:extLst>
          </p:cNvPr>
          <p:cNvSpPr>
            <a:spLocks noGrp="1"/>
          </p:cNvSpPr>
          <p:nvPr>
            <p:ph type="title"/>
          </p:nvPr>
        </p:nvSpPr>
        <p:spPr/>
        <p:txBody>
          <a:bodyPr/>
          <a:lstStyle/>
          <a:p>
            <a:r>
              <a:rPr lang="en-US" dirty="0"/>
              <a:t>Oracle Cloud &amp; Container Native </a:t>
            </a:r>
            <a:br>
              <a:rPr lang="en-US" dirty="0"/>
            </a:br>
            <a:r>
              <a:rPr lang="en-US" dirty="0"/>
              <a:t>Microservices Architecture – October 2018</a:t>
            </a:r>
            <a:endParaRPr lang="en-NL" dirty="0"/>
          </a:p>
        </p:txBody>
      </p:sp>
      <p:sp>
        <p:nvSpPr>
          <p:cNvPr id="4" name="Footer Placeholder 3">
            <a:extLst>
              <a:ext uri="{FF2B5EF4-FFF2-40B4-BE49-F238E27FC236}">
                <a16:creationId xmlns:a16="http://schemas.microsoft.com/office/drawing/2014/main" id="{98FBC934-7496-4196-9F60-75651AB5A41A}"/>
              </a:ext>
            </a:extLst>
          </p:cNvPr>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a:extLst>
              <a:ext uri="{FF2B5EF4-FFF2-40B4-BE49-F238E27FC236}">
                <a16:creationId xmlns:a16="http://schemas.microsoft.com/office/drawing/2014/main" id="{4C5D80DF-6DAC-4474-BB88-9F2FC0B727D0}"/>
              </a:ext>
            </a:extLst>
          </p:cNvPr>
          <p:cNvSpPr>
            <a:spLocks noGrp="1"/>
          </p:cNvSpPr>
          <p:nvPr>
            <p:ph type="sldNum" sz="quarter" idx="12"/>
          </p:nvPr>
        </p:nvSpPr>
        <p:spPr/>
        <p:txBody>
          <a:bodyPr/>
          <a:lstStyle/>
          <a:p>
            <a:fld id="{14F1411D-0280-154F-AEAC-4C20B7AA46B2}" type="slidenum">
              <a:rPr lang="nl-NL" smtClean="0"/>
              <a:t>7</a:t>
            </a:fld>
            <a:endParaRPr lang="nl-NL"/>
          </a:p>
        </p:txBody>
      </p:sp>
      <p:pic>
        <p:nvPicPr>
          <p:cNvPr id="8" name="Picture 7">
            <a:extLst>
              <a:ext uri="{FF2B5EF4-FFF2-40B4-BE49-F238E27FC236}">
                <a16:creationId xmlns:a16="http://schemas.microsoft.com/office/drawing/2014/main" id="{5298963F-F78C-49BC-BFF0-08D3D573A2D3}"/>
              </a:ext>
            </a:extLst>
          </p:cNvPr>
          <p:cNvPicPr>
            <a:picLocks noChangeAspect="1"/>
          </p:cNvPicPr>
          <p:nvPr/>
        </p:nvPicPr>
        <p:blipFill rotWithShape="1">
          <a:blip r:embed="rId3"/>
          <a:srcRect l="40644" t="24242" b="4113"/>
          <a:stretch/>
        </p:blipFill>
        <p:spPr>
          <a:xfrm>
            <a:off x="720003" y="930805"/>
            <a:ext cx="7156306" cy="3919246"/>
          </a:xfrm>
          <a:prstGeom prst="rect">
            <a:avLst/>
          </a:prstGeom>
        </p:spPr>
      </p:pic>
      <p:pic>
        <p:nvPicPr>
          <p:cNvPr id="21" name="Snagit_SNG84D">
            <a:extLst>
              <a:ext uri="{FF2B5EF4-FFF2-40B4-BE49-F238E27FC236}">
                <a16:creationId xmlns:a16="http://schemas.microsoft.com/office/drawing/2014/main" id="{1712C471-9D57-4167-9BB1-F0EC9110024E}"/>
              </a:ext>
            </a:extLst>
          </p:cNvPr>
          <p:cNvPicPr>
            <a:picLocks noGrp="1" noChangeAspect="1"/>
          </p:cNvPicPr>
          <p:nvPr>
            <p:ph idx="1"/>
          </p:nvPr>
        </p:nvPicPr>
        <p:blipFill>
          <a:blip r:embed="rId4"/>
          <a:stretch>
            <a:fillRect/>
          </a:stretch>
        </p:blipFill>
        <p:spPr>
          <a:xfrm>
            <a:off x="7637318" y="1237101"/>
            <a:ext cx="1506682" cy="354514"/>
          </a:xfrm>
        </p:spPr>
      </p:pic>
      <p:pic>
        <p:nvPicPr>
          <p:cNvPr id="9" name="Picture 2" descr="Image result for istio">
            <a:extLst>
              <a:ext uri="{FF2B5EF4-FFF2-40B4-BE49-F238E27FC236}">
                <a16:creationId xmlns:a16="http://schemas.microsoft.com/office/drawing/2014/main" id="{3D2E64F1-4A58-44FB-B4E5-224E3591D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17266" y="3138551"/>
            <a:ext cx="496476" cy="49647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451A32D0-9E12-4216-9679-A4A6FE0DBA4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988945" y="3899910"/>
            <a:ext cx="710658" cy="726995"/>
          </a:xfrm>
          <a:prstGeom prst="rect">
            <a:avLst/>
          </a:prstGeom>
        </p:spPr>
      </p:pic>
      <p:pic>
        <p:nvPicPr>
          <p:cNvPr id="12" name="Picture 2" descr="Image result for logo kafka">
            <a:extLst>
              <a:ext uri="{FF2B5EF4-FFF2-40B4-BE49-F238E27FC236}">
                <a16:creationId xmlns:a16="http://schemas.microsoft.com/office/drawing/2014/main" id="{A5211857-D632-4D28-88B5-8424DEC55F3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12314" y="4393447"/>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logo redis">
            <a:extLst>
              <a:ext uri="{FF2B5EF4-FFF2-40B4-BE49-F238E27FC236}">
                <a16:creationId xmlns:a16="http://schemas.microsoft.com/office/drawing/2014/main" id="{A769322D-16D4-4525-8997-9506A632D34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29334" y="3961064"/>
            <a:ext cx="1125952" cy="4323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helm tiller kubernetes">
            <a:extLst>
              <a:ext uri="{FF2B5EF4-FFF2-40B4-BE49-F238E27FC236}">
                <a16:creationId xmlns:a16="http://schemas.microsoft.com/office/drawing/2014/main" id="{2AFDE91C-CEC6-4F99-97CA-36C4A1154BF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83232" y="4146868"/>
            <a:ext cx="473777" cy="49315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7542ACE0-559E-4AE1-ADA0-C60B6AA49CB5}"/>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224500" y="832207"/>
            <a:ext cx="571309" cy="394932"/>
          </a:xfrm>
          <a:prstGeom prst="rect">
            <a:avLst/>
          </a:prstGeom>
        </p:spPr>
      </p:pic>
      <p:pic>
        <p:nvPicPr>
          <p:cNvPr id="17" name="Picture 16">
            <a:extLst>
              <a:ext uri="{FF2B5EF4-FFF2-40B4-BE49-F238E27FC236}">
                <a16:creationId xmlns:a16="http://schemas.microsoft.com/office/drawing/2014/main" id="{E7AE8423-78C8-47AD-8DC9-1C2CB2309704}"/>
              </a:ext>
            </a:extLst>
          </p:cNvPr>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8208000" y="2516474"/>
            <a:ext cx="497372" cy="390011"/>
          </a:xfrm>
          <a:prstGeom prst="rect">
            <a:avLst/>
          </a:prstGeom>
        </p:spPr>
      </p:pic>
      <p:sp>
        <p:nvSpPr>
          <p:cNvPr id="18" name="AutoShape 2" descr="Image result for elastic stack">
            <a:extLst>
              <a:ext uri="{FF2B5EF4-FFF2-40B4-BE49-F238E27FC236}">
                <a16:creationId xmlns:a16="http://schemas.microsoft.com/office/drawing/2014/main" id="{728E7A2A-08ED-4001-9AFC-A4493A13203F}"/>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22" name="Picture 8" descr="Image result for grafana logo">
            <a:extLst>
              <a:ext uri="{FF2B5EF4-FFF2-40B4-BE49-F238E27FC236}">
                <a16:creationId xmlns:a16="http://schemas.microsoft.com/office/drawing/2014/main" id="{13B31B0B-C7A3-4A68-A0B8-CDD33E4F718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925311" y="1745564"/>
            <a:ext cx="1084898" cy="4821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4" descr="https://www.cncf.io/wp-content/uploads/2018/02/envoy-horizontal-color.png">
            <a:extLst>
              <a:ext uri="{FF2B5EF4-FFF2-40B4-BE49-F238E27FC236}">
                <a16:creationId xmlns:a16="http://schemas.microsoft.com/office/drawing/2014/main" id="{50263695-14EB-41E8-8B4D-4153117784A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31999" y="2724150"/>
            <a:ext cx="1281652" cy="41440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6" descr="https://www.cncf.io/wp-content/uploads/2018/02/jaeger-horizontal-color.png">
            <a:extLst>
              <a:ext uri="{FF2B5EF4-FFF2-40B4-BE49-F238E27FC236}">
                <a16:creationId xmlns:a16="http://schemas.microsoft.com/office/drawing/2014/main" id="{0A982946-96DA-49AC-A3D2-3BB9EB8FD75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29334" y="2890428"/>
            <a:ext cx="1125952" cy="36781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result for prometheus logo">
            <a:extLst>
              <a:ext uri="{FF2B5EF4-FFF2-40B4-BE49-F238E27FC236}">
                <a16:creationId xmlns:a16="http://schemas.microsoft.com/office/drawing/2014/main" id="{23DEC266-6674-4CB2-95FB-F3B427D2CB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76025" y="2010274"/>
            <a:ext cx="1068257" cy="559036"/>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30160E2E-3CC0-4BCD-B070-67E95575599B}"/>
              </a:ext>
            </a:extLst>
          </p:cNvPr>
          <p:cNvGrpSpPr>
            <a:grpSpLocks noChangeAspect="1"/>
          </p:cNvGrpSpPr>
          <p:nvPr/>
        </p:nvGrpSpPr>
        <p:grpSpPr>
          <a:xfrm>
            <a:off x="1891367" y="2198249"/>
            <a:ext cx="603282" cy="496476"/>
            <a:chOff x="5612957" y="941"/>
            <a:chExt cx="2108322" cy="1735063"/>
          </a:xfrm>
        </p:grpSpPr>
        <p:sp>
          <p:nvSpPr>
            <p:cNvPr id="26" name="Freeform 38">
              <a:extLst>
                <a:ext uri="{FF2B5EF4-FFF2-40B4-BE49-F238E27FC236}">
                  <a16:creationId xmlns:a16="http://schemas.microsoft.com/office/drawing/2014/main" id="{75CA0EE4-10F4-4661-9C9C-3F96B4D8FF65}"/>
                </a:ext>
              </a:extLst>
            </p:cNvPr>
            <p:cNvSpPr>
              <a:spLocks noChangeArrowheads="1"/>
            </p:cNvSpPr>
            <p:nvPr/>
          </p:nvSpPr>
          <p:spPr bwMode="auto">
            <a:xfrm>
              <a:off x="6488928" y="902190"/>
              <a:ext cx="173499" cy="173499"/>
            </a:xfrm>
            <a:custGeom>
              <a:avLst/>
              <a:gdLst>
                <a:gd name="T0" fmla="*/ 0 w 2251"/>
                <a:gd name="T1" fmla="*/ 0 h 2251"/>
                <a:gd name="T2" fmla="*/ 0 w 2251"/>
                <a:gd name="T3" fmla="*/ 0 h 2251"/>
                <a:gd name="T4" fmla="*/ 0 w 2251"/>
                <a:gd name="T5" fmla="*/ 2250 h 2251"/>
                <a:gd name="T6" fmla="*/ 2250 w 2251"/>
                <a:gd name="T7" fmla="*/ 2250 h 2251"/>
                <a:gd name="T8" fmla="*/ 2250 w 2251"/>
                <a:gd name="T9" fmla="*/ 0 h 2251"/>
                <a:gd name="T10" fmla="*/ 0 w 2251"/>
                <a:gd name="T11" fmla="*/ 0 h 2251"/>
                <a:gd name="T12" fmla="*/ 1138 w 2251"/>
                <a:gd name="T13" fmla="*/ 1804 h 2251"/>
                <a:gd name="T14" fmla="*/ 1138 w 2251"/>
                <a:gd name="T15" fmla="*/ 1804 h 2251"/>
                <a:gd name="T16" fmla="*/ 395 w 2251"/>
                <a:gd name="T17" fmla="*/ 1087 h 2251"/>
                <a:gd name="T18" fmla="*/ 1138 w 2251"/>
                <a:gd name="T19" fmla="*/ 344 h 2251"/>
                <a:gd name="T20" fmla="*/ 1879 w 2251"/>
                <a:gd name="T21" fmla="*/ 1087 h 2251"/>
                <a:gd name="T22" fmla="*/ 1138 w 2251"/>
                <a:gd name="T23" fmla="*/ 1804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1">
                  <a:moveTo>
                    <a:pt x="0" y="0"/>
                  </a:moveTo>
                  <a:lnTo>
                    <a:pt x="0" y="0"/>
                  </a:lnTo>
                  <a:cubicBezTo>
                    <a:pt x="0" y="2250"/>
                    <a:pt x="0" y="2250"/>
                    <a:pt x="0" y="2250"/>
                  </a:cubicBezTo>
                  <a:cubicBezTo>
                    <a:pt x="2250" y="2250"/>
                    <a:pt x="2250" y="2250"/>
                    <a:pt x="2250" y="2250"/>
                  </a:cubicBezTo>
                  <a:cubicBezTo>
                    <a:pt x="2250" y="0"/>
                    <a:pt x="2250" y="0"/>
                    <a:pt x="2250" y="0"/>
                  </a:cubicBezTo>
                  <a:lnTo>
                    <a:pt x="0" y="0"/>
                  </a:lnTo>
                  <a:close/>
                  <a:moveTo>
                    <a:pt x="1138" y="1804"/>
                  </a:moveTo>
                  <a:lnTo>
                    <a:pt x="1138" y="1804"/>
                  </a:lnTo>
                  <a:cubicBezTo>
                    <a:pt x="742" y="1804"/>
                    <a:pt x="395" y="1483"/>
                    <a:pt x="395" y="1087"/>
                  </a:cubicBezTo>
                  <a:cubicBezTo>
                    <a:pt x="395" y="667"/>
                    <a:pt x="742" y="344"/>
                    <a:pt x="1138" y="344"/>
                  </a:cubicBezTo>
                  <a:cubicBezTo>
                    <a:pt x="1533" y="344"/>
                    <a:pt x="1879" y="667"/>
                    <a:pt x="1879" y="1087"/>
                  </a:cubicBezTo>
                  <a:cubicBezTo>
                    <a:pt x="1879" y="1483"/>
                    <a:pt x="1533" y="1804"/>
                    <a:pt x="1138" y="1804"/>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7" name="Freeform 39">
              <a:extLst>
                <a:ext uri="{FF2B5EF4-FFF2-40B4-BE49-F238E27FC236}">
                  <a16:creationId xmlns:a16="http://schemas.microsoft.com/office/drawing/2014/main" id="{DF2CB291-AB9C-4F81-A867-6D5A1D11AAEA}"/>
                </a:ext>
              </a:extLst>
            </p:cNvPr>
            <p:cNvSpPr>
              <a:spLocks noChangeArrowheads="1"/>
            </p:cNvSpPr>
            <p:nvPr/>
          </p:nvSpPr>
          <p:spPr bwMode="auto">
            <a:xfrm>
              <a:off x="6891376" y="902190"/>
              <a:ext cx="173839" cy="173499"/>
            </a:xfrm>
            <a:custGeom>
              <a:avLst/>
              <a:gdLst>
                <a:gd name="T0" fmla="*/ 0 w 2252"/>
                <a:gd name="T1" fmla="*/ 0 h 2251"/>
                <a:gd name="T2" fmla="*/ 0 w 2252"/>
                <a:gd name="T3" fmla="*/ 0 h 2251"/>
                <a:gd name="T4" fmla="*/ 0 w 2252"/>
                <a:gd name="T5" fmla="*/ 2250 h 2251"/>
                <a:gd name="T6" fmla="*/ 2251 w 2252"/>
                <a:gd name="T7" fmla="*/ 2250 h 2251"/>
                <a:gd name="T8" fmla="*/ 2251 w 2252"/>
                <a:gd name="T9" fmla="*/ 0 h 2251"/>
                <a:gd name="T10" fmla="*/ 0 w 2252"/>
                <a:gd name="T11" fmla="*/ 0 h 2251"/>
                <a:gd name="T12" fmla="*/ 1139 w 2252"/>
                <a:gd name="T13" fmla="*/ 1804 h 2251"/>
                <a:gd name="T14" fmla="*/ 1139 w 2252"/>
                <a:gd name="T15" fmla="*/ 1804 h 2251"/>
                <a:gd name="T16" fmla="*/ 396 w 2252"/>
                <a:gd name="T17" fmla="*/ 1087 h 2251"/>
                <a:gd name="T18" fmla="*/ 1139 w 2252"/>
                <a:gd name="T19" fmla="*/ 344 h 2251"/>
                <a:gd name="T20" fmla="*/ 1880 w 2252"/>
                <a:gd name="T21" fmla="*/ 1087 h 2251"/>
                <a:gd name="T22" fmla="*/ 1139 w 2252"/>
                <a:gd name="T23" fmla="*/ 1804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1">
                  <a:moveTo>
                    <a:pt x="0" y="0"/>
                  </a:moveTo>
                  <a:lnTo>
                    <a:pt x="0" y="0"/>
                  </a:lnTo>
                  <a:cubicBezTo>
                    <a:pt x="0" y="2250"/>
                    <a:pt x="0" y="2250"/>
                    <a:pt x="0" y="2250"/>
                  </a:cubicBezTo>
                  <a:cubicBezTo>
                    <a:pt x="2251" y="2250"/>
                    <a:pt x="2251" y="2250"/>
                    <a:pt x="2251" y="2250"/>
                  </a:cubicBezTo>
                  <a:cubicBezTo>
                    <a:pt x="2251" y="0"/>
                    <a:pt x="2251" y="0"/>
                    <a:pt x="2251" y="0"/>
                  </a:cubicBezTo>
                  <a:lnTo>
                    <a:pt x="0" y="0"/>
                  </a:lnTo>
                  <a:close/>
                  <a:moveTo>
                    <a:pt x="1139" y="1804"/>
                  </a:moveTo>
                  <a:lnTo>
                    <a:pt x="1139" y="1804"/>
                  </a:lnTo>
                  <a:cubicBezTo>
                    <a:pt x="743" y="1804"/>
                    <a:pt x="396" y="1483"/>
                    <a:pt x="396" y="1087"/>
                  </a:cubicBezTo>
                  <a:cubicBezTo>
                    <a:pt x="396" y="667"/>
                    <a:pt x="743" y="344"/>
                    <a:pt x="1139" y="344"/>
                  </a:cubicBezTo>
                  <a:cubicBezTo>
                    <a:pt x="1534" y="344"/>
                    <a:pt x="1880" y="667"/>
                    <a:pt x="1880" y="1087"/>
                  </a:cubicBezTo>
                  <a:cubicBezTo>
                    <a:pt x="1880" y="1483"/>
                    <a:pt x="1534" y="1804"/>
                    <a:pt x="1139" y="1804"/>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8" name="Freeform 40">
              <a:extLst>
                <a:ext uri="{FF2B5EF4-FFF2-40B4-BE49-F238E27FC236}">
                  <a16:creationId xmlns:a16="http://schemas.microsoft.com/office/drawing/2014/main" id="{8BFE6CDD-7CB5-4BF0-AA4D-EB8E384492B6}"/>
                </a:ext>
              </a:extLst>
            </p:cNvPr>
            <p:cNvSpPr>
              <a:spLocks noChangeArrowheads="1"/>
            </p:cNvSpPr>
            <p:nvPr/>
          </p:nvSpPr>
          <p:spPr bwMode="auto">
            <a:xfrm>
              <a:off x="6290595" y="1094740"/>
              <a:ext cx="173839" cy="173839"/>
            </a:xfrm>
            <a:custGeom>
              <a:avLst/>
              <a:gdLst>
                <a:gd name="T0" fmla="*/ 0 w 2252"/>
                <a:gd name="T1" fmla="*/ 0 h 2253"/>
                <a:gd name="T2" fmla="*/ 0 w 2252"/>
                <a:gd name="T3" fmla="*/ 0 h 2253"/>
                <a:gd name="T4" fmla="*/ 0 w 2252"/>
                <a:gd name="T5" fmla="*/ 2252 h 2253"/>
                <a:gd name="T6" fmla="*/ 2251 w 2252"/>
                <a:gd name="T7" fmla="*/ 2252 h 2253"/>
                <a:gd name="T8" fmla="*/ 2251 w 2252"/>
                <a:gd name="T9" fmla="*/ 0 h 2253"/>
                <a:gd name="T10" fmla="*/ 0 w 2252"/>
                <a:gd name="T11" fmla="*/ 0 h 2253"/>
                <a:gd name="T12" fmla="*/ 1138 w 2252"/>
                <a:gd name="T13" fmla="*/ 1806 h 2253"/>
                <a:gd name="T14" fmla="*/ 1138 w 2252"/>
                <a:gd name="T15" fmla="*/ 1806 h 2253"/>
                <a:gd name="T16" fmla="*/ 396 w 2252"/>
                <a:gd name="T17" fmla="*/ 1089 h 2253"/>
                <a:gd name="T18" fmla="*/ 1138 w 2252"/>
                <a:gd name="T19" fmla="*/ 347 h 2253"/>
                <a:gd name="T20" fmla="*/ 1855 w 2252"/>
                <a:gd name="T21" fmla="*/ 1089 h 2253"/>
                <a:gd name="T22" fmla="*/ 1138 w 2252"/>
                <a:gd name="T23" fmla="*/ 1806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3">
                  <a:moveTo>
                    <a:pt x="0" y="0"/>
                  </a:moveTo>
                  <a:lnTo>
                    <a:pt x="0" y="0"/>
                  </a:lnTo>
                  <a:cubicBezTo>
                    <a:pt x="0" y="2252"/>
                    <a:pt x="0" y="2252"/>
                    <a:pt x="0" y="2252"/>
                  </a:cubicBezTo>
                  <a:cubicBezTo>
                    <a:pt x="2251" y="2252"/>
                    <a:pt x="2251" y="2252"/>
                    <a:pt x="2251" y="2252"/>
                  </a:cubicBezTo>
                  <a:cubicBezTo>
                    <a:pt x="2251" y="0"/>
                    <a:pt x="2251" y="0"/>
                    <a:pt x="2251" y="0"/>
                  </a:cubicBezTo>
                  <a:lnTo>
                    <a:pt x="0" y="0"/>
                  </a:lnTo>
                  <a:close/>
                  <a:moveTo>
                    <a:pt x="1138" y="1806"/>
                  </a:moveTo>
                  <a:lnTo>
                    <a:pt x="1138" y="1806"/>
                  </a:lnTo>
                  <a:cubicBezTo>
                    <a:pt x="718" y="1806"/>
                    <a:pt x="396" y="1485"/>
                    <a:pt x="396" y="1089"/>
                  </a:cubicBezTo>
                  <a:cubicBezTo>
                    <a:pt x="396" y="669"/>
                    <a:pt x="718" y="347"/>
                    <a:pt x="1138" y="347"/>
                  </a:cubicBezTo>
                  <a:cubicBezTo>
                    <a:pt x="1534" y="347"/>
                    <a:pt x="1855" y="669"/>
                    <a:pt x="1855" y="1089"/>
                  </a:cubicBezTo>
                  <a:cubicBezTo>
                    <a:pt x="1855" y="1485"/>
                    <a:pt x="1534" y="1806"/>
                    <a:pt x="1138"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9" name="Freeform 41">
              <a:extLst>
                <a:ext uri="{FF2B5EF4-FFF2-40B4-BE49-F238E27FC236}">
                  <a16:creationId xmlns:a16="http://schemas.microsoft.com/office/drawing/2014/main" id="{B050AA48-CA57-478F-BC5C-C7EED1CA7CFC}"/>
                </a:ext>
              </a:extLst>
            </p:cNvPr>
            <p:cNvSpPr>
              <a:spLocks noChangeArrowheads="1"/>
            </p:cNvSpPr>
            <p:nvPr/>
          </p:nvSpPr>
          <p:spPr bwMode="auto">
            <a:xfrm>
              <a:off x="6691002" y="1094740"/>
              <a:ext cx="173839" cy="173839"/>
            </a:xfrm>
            <a:custGeom>
              <a:avLst/>
              <a:gdLst>
                <a:gd name="T0" fmla="*/ 0 w 2252"/>
                <a:gd name="T1" fmla="*/ 0 h 2253"/>
                <a:gd name="T2" fmla="*/ 0 w 2252"/>
                <a:gd name="T3" fmla="*/ 0 h 2253"/>
                <a:gd name="T4" fmla="*/ 0 w 2252"/>
                <a:gd name="T5" fmla="*/ 2252 h 2253"/>
                <a:gd name="T6" fmla="*/ 2251 w 2252"/>
                <a:gd name="T7" fmla="*/ 2252 h 2253"/>
                <a:gd name="T8" fmla="*/ 2251 w 2252"/>
                <a:gd name="T9" fmla="*/ 0 h 2253"/>
                <a:gd name="T10" fmla="*/ 0 w 2252"/>
                <a:gd name="T11" fmla="*/ 0 h 2253"/>
                <a:gd name="T12" fmla="*/ 1137 w 2252"/>
                <a:gd name="T13" fmla="*/ 1806 h 2253"/>
                <a:gd name="T14" fmla="*/ 1137 w 2252"/>
                <a:gd name="T15" fmla="*/ 1806 h 2253"/>
                <a:gd name="T16" fmla="*/ 395 w 2252"/>
                <a:gd name="T17" fmla="*/ 1089 h 2253"/>
                <a:gd name="T18" fmla="*/ 1137 w 2252"/>
                <a:gd name="T19" fmla="*/ 347 h 2253"/>
                <a:gd name="T20" fmla="*/ 1879 w 2252"/>
                <a:gd name="T21" fmla="*/ 1089 h 2253"/>
                <a:gd name="T22" fmla="*/ 1137 w 2252"/>
                <a:gd name="T23" fmla="*/ 1806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3">
                  <a:moveTo>
                    <a:pt x="0" y="0"/>
                  </a:moveTo>
                  <a:lnTo>
                    <a:pt x="0" y="0"/>
                  </a:lnTo>
                  <a:cubicBezTo>
                    <a:pt x="0" y="2252"/>
                    <a:pt x="0" y="2252"/>
                    <a:pt x="0" y="2252"/>
                  </a:cubicBezTo>
                  <a:cubicBezTo>
                    <a:pt x="2251" y="2252"/>
                    <a:pt x="2251" y="2252"/>
                    <a:pt x="2251" y="2252"/>
                  </a:cubicBezTo>
                  <a:cubicBezTo>
                    <a:pt x="2251" y="0"/>
                    <a:pt x="2251" y="0"/>
                    <a:pt x="2251" y="0"/>
                  </a:cubicBezTo>
                  <a:lnTo>
                    <a:pt x="0" y="0"/>
                  </a:lnTo>
                  <a:close/>
                  <a:moveTo>
                    <a:pt x="1137" y="1806"/>
                  </a:moveTo>
                  <a:lnTo>
                    <a:pt x="1137" y="1806"/>
                  </a:lnTo>
                  <a:cubicBezTo>
                    <a:pt x="741" y="1806"/>
                    <a:pt x="395" y="1485"/>
                    <a:pt x="395" y="1089"/>
                  </a:cubicBezTo>
                  <a:cubicBezTo>
                    <a:pt x="395" y="669"/>
                    <a:pt x="741" y="347"/>
                    <a:pt x="1137" y="347"/>
                  </a:cubicBezTo>
                  <a:cubicBezTo>
                    <a:pt x="1533" y="347"/>
                    <a:pt x="1879" y="669"/>
                    <a:pt x="1879" y="1089"/>
                  </a:cubicBezTo>
                  <a:cubicBezTo>
                    <a:pt x="1879" y="1485"/>
                    <a:pt x="1533" y="1806"/>
                    <a:pt x="1137"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0" name="Freeform 42">
              <a:extLst>
                <a:ext uri="{FF2B5EF4-FFF2-40B4-BE49-F238E27FC236}">
                  <a16:creationId xmlns:a16="http://schemas.microsoft.com/office/drawing/2014/main" id="{E2788148-1E84-4338-A553-23EE0AC0497B}"/>
                </a:ext>
              </a:extLst>
            </p:cNvPr>
            <p:cNvSpPr>
              <a:spLocks noChangeArrowheads="1"/>
            </p:cNvSpPr>
            <p:nvPr/>
          </p:nvSpPr>
          <p:spPr bwMode="auto">
            <a:xfrm>
              <a:off x="6889675" y="1287289"/>
              <a:ext cx="173839" cy="173839"/>
            </a:xfrm>
            <a:custGeom>
              <a:avLst/>
              <a:gdLst>
                <a:gd name="T0" fmla="*/ 0 w 2252"/>
                <a:gd name="T1" fmla="*/ 0 h 2252"/>
                <a:gd name="T2" fmla="*/ 0 w 2252"/>
                <a:gd name="T3" fmla="*/ 0 h 2252"/>
                <a:gd name="T4" fmla="*/ 0 w 2252"/>
                <a:gd name="T5" fmla="*/ 2251 h 2252"/>
                <a:gd name="T6" fmla="*/ 2251 w 2252"/>
                <a:gd name="T7" fmla="*/ 2251 h 2252"/>
                <a:gd name="T8" fmla="*/ 2251 w 2252"/>
                <a:gd name="T9" fmla="*/ 0 h 2252"/>
                <a:gd name="T10" fmla="*/ 0 w 2252"/>
                <a:gd name="T11" fmla="*/ 0 h 2252"/>
                <a:gd name="T12" fmla="*/ 1137 w 2252"/>
                <a:gd name="T13" fmla="*/ 1807 h 2252"/>
                <a:gd name="T14" fmla="*/ 1137 w 2252"/>
                <a:gd name="T15" fmla="*/ 1807 h 2252"/>
                <a:gd name="T16" fmla="*/ 396 w 2252"/>
                <a:gd name="T17" fmla="*/ 1089 h 2252"/>
                <a:gd name="T18" fmla="*/ 1137 w 2252"/>
                <a:gd name="T19" fmla="*/ 347 h 2252"/>
                <a:gd name="T20" fmla="*/ 1880 w 2252"/>
                <a:gd name="T21" fmla="*/ 1089 h 2252"/>
                <a:gd name="T22" fmla="*/ 1137 w 2252"/>
                <a:gd name="T23" fmla="*/ 1807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2">
                  <a:moveTo>
                    <a:pt x="0" y="0"/>
                  </a:moveTo>
                  <a:lnTo>
                    <a:pt x="0" y="0"/>
                  </a:lnTo>
                  <a:cubicBezTo>
                    <a:pt x="0" y="2251"/>
                    <a:pt x="0" y="2251"/>
                    <a:pt x="0" y="2251"/>
                  </a:cubicBezTo>
                  <a:cubicBezTo>
                    <a:pt x="2251" y="2251"/>
                    <a:pt x="2251" y="2251"/>
                    <a:pt x="2251" y="2251"/>
                  </a:cubicBezTo>
                  <a:cubicBezTo>
                    <a:pt x="2251" y="0"/>
                    <a:pt x="2251" y="0"/>
                    <a:pt x="2251" y="0"/>
                  </a:cubicBezTo>
                  <a:lnTo>
                    <a:pt x="0" y="0"/>
                  </a:lnTo>
                  <a:close/>
                  <a:moveTo>
                    <a:pt x="1137" y="1807"/>
                  </a:moveTo>
                  <a:lnTo>
                    <a:pt x="1137" y="1807"/>
                  </a:lnTo>
                  <a:cubicBezTo>
                    <a:pt x="742" y="1807"/>
                    <a:pt x="396" y="1485"/>
                    <a:pt x="396" y="1089"/>
                  </a:cubicBezTo>
                  <a:cubicBezTo>
                    <a:pt x="396" y="668"/>
                    <a:pt x="742" y="347"/>
                    <a:pt x="1137" y="347"/>
                  </a:cubicBezTo>
                  <a:cubicBezTo>
                    <a:pt x="1533" y="347"/>
                    <a:pt x="1880" y="668"/>
                    <a:pt x="1880" y="1089"/>
                  </a:cubicBezTo>
                  <a:cubicBezTo>
                    <a:pt x="1880" y="1485"/>
                    <a:pt x="1533" y="1807"/>
                    <a:pt x="1137" y="1807"/>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1" name="Freeform 43">
              <a:extLst>
                <a:ext uri="{FF2B5EF4-FFF2-40B4-BE49-F238E27FC236}">
                  <a16:creationId xmlns:a16="http://schemas.microsoft.com/office/drawing/2014/main" id="{F1B076FB-DF9C-40B4-ACDF-667B604F3D96}"/>
                </a:ext>
              </a:extLst>
            </p:cNvPr>
            <p:cNvSpPr>
              <a:spLocks noChangeArrowheads="1"/>
            </p:cNvSpPr>
            <p:nvPr/>
          </p:nvSpPr>
          <p:spPr bwMode="auto">
            <a:xfrm>
              <a:off x="6488928" y="1287289"/>
              <a:ext cx="173499" cy="173839"/>
            </a:xfrm>
            <a:custGeom>
              <a:avLst/>
              <a:gdLst>
                <a:gd name="T0" fmla="*/ 0 w 2251"/>
                <a:gd name="T1" fmla="*/ 0 h 2252"/>
                <a:gd name="T2" fmla="*/ 0 w 2251"/>
                <a:gd name="T3" fmla="*/ 0 h 2252"/>
                <a:gd name="T4" fmla="*/ 0 w 2251"/>
                <a:gd name="T5" fmla="*/ 2251 h 2252"/>
                <a:gd name="T6" fmla="*/ 2250 w 2251"/>
                <a:gd name="T7" fmla="*/ 2251 h 2252"/>
                <a:gd name="T8" fmla="*/ 2250 w 2251"/>
                <a:gd name="T9" fmla="*/ 0 h 2252"/>
                <a:gd name="T10" fmla="*/ 0 w 2251"/>
                <a:gd name="T11" fmla="*/ 0 h 2252"/>
                <a:gd name="T12" fmla="*/ 1138 w 2251"/>
                <a:gd name="T13" fmla="*/ 1807 h 2252"/>
                <a:gd name="T14" fmla="*/ 1138 w 2251"/>
                <a:gd name="T15" fmla="*/ 1807 h 2252"/>
                <a:gd name="T16" fmla="*/ 395 w 2251"/>
                <a:gd name="T17" fmla="*/ 1089 h 2252"/>
                <a:gd name="T18" fmla="*/ 1138 w 2251"/>
                <a:gd name="T19" fmla="*/ 347 h 2252"/>
                <a:gd name="T20" fmla="*/ 1879 w 2251"/>
                <a:gd name="T21" fmla="*/ 1089 h 2252"/>
                <a:gd name="T22" fmla="*/ 1138 w 2251"/>
                <a:gd name="T23" fmla="*/ 1807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2">
                  <a:moveTo>
                    <a:pt x="0" y="0"/>
                  </a:moveTo>
                  <a:lnTo>
                    <a:pt x="0" y="0"/>
                  </a:lnTo>
                  <a:cubicBezTo>
                    <a:pt x="0" y="2251"/>
                    <a:pt x="0" y="2251"/>
                    <a:pt x="0" y="2251"/>
                  </a:cubicBezTo>
                  <a:cubicBezTo>
                    <a:pt x="2250" y="2251"/>
                    <a:pt x="2250" y="2251"/>
                    <a:pt x="2250" y="2251"/>
                  </a:cubicBezTo>
                  <a:cubicBezTo>
                    <a:pt x="2250" y="0"/>
                    <a:pt x="2250" y="0"/>
                    <a:pt x="2250" y="0"/>
                  </a:cubicBezTo>
                  <a:lnTo>
                    <a:pt x="0" y="0"/>
                  </a:lnTo>
                  <a:close/>
                  <a:moveTo>
                    <a:pt x="1138" y="1807"/>
                  </a:moveTo>
                  <a:lnTo>
                    <a:pt x="1138" y="1807"/>
                  </a:lnTo>
                  <a:cubicBezTo>
                    <a:pt x="742" y="1807"/>
                    <a:pt x="395" y="1485"/>
                    <a:pt x="395" y="1089"/>
                  </a:cubicBezTo>
                  <a:cubicBezTo>
                    <a:pt x="395" y="668"/>
                    <a:pt x="742" y="347"/>
                    <a:pt x="1138" y="347"/>
                  </a:cubicBezTo>
                  <a:cubicBezTo>
                    <a:pt x="1533" y="347"/>
                    <a:pt x="1879" y="668"/>
                    <a:pt x="1879" y="1089"/>
                  </a:cubicBezTo>
                  <a:cubicBezTo>
                    <a:pt x="1879" y="1485"/>
                    <a:pt x="1533" y="1807"/>
                    <a:pt x="1138" y="1807"/>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2" name="Freeform 44">
              <a:extLst>
                <a:ext uri="{FF2B5EF4-FFF2-40B4-BE49-F238E27FC236}">
                  <a16:creationId xmlns:a16="http://schemas.microsoft.com/office/drawing/2014/main" id="{B9E1AB15-1892-4681-92CE-F32C10620ECF}"/>
                </a:ext>
              </a:extLst>
            </p:cNvPr>
            <p:cNvSpPr>
              <a:spLocks noChangeArrowheads="1"/>
            </p:cNvSpPr>
            <p:nvPr/>
          </p:nvSpPr>
          <p:spPr bwMode="auto">
            <a:xfrm>
              <a:off x="6691002" y="1480179"/>
              <a:ext cx="173839" cy="173499"/>
            </a:xfrm>
            <a:custGeom>
              <a:avLst/>
              <a:gdLst>
                <a:gd name="T0" fmla="*/ 0 w 2252"/>
                <a:gd name="T1" fmla="*/ 0 h 2251"/>
                <a:gd name="T2" fmla="*/ 0 w 2252"/>
                <a:gd name="T3" fmla="*/ 0 h 2251"/>
                <a:gd name="T4" fmla="*/ 0 w 2252"/>
                <a:gd name="T5" fmla="*/ 2250 h 2251"/>
                <a:gd name="T6" fmla="*/ 2251 w 2252"/>
                <a:gd name="T7" fmla="*/ 2250 h 2251"/>
                <a:gd name="T8" fmla="*/ 2251 w 2252"/>
                <a:gd name="T9" fmla="*/ 0 h 2251"/>
                <a:gd name="T10" fmla="*/ 0 w 2252"/>
                <a:gd name="T11" fmla="*/ 0 h 2251"/>
                <a:gd name="T12" fmla="*/ 1137 w 2252"/>
                <a:gd name="T13" fmla="*/ 1806 h 2251"/>
                <a:gd name="T14" fmla="*/ 1137 w 2252"/>
                <a:gd name="T15" fmla="*/ 1806 h 2251"/>
                <a:gd name="T16" fmla="*/ 395 w 2252"/>
                <a:gd name="T17" fmla="*/ 1089 h 2251"/>
                <a:gd name="T18" fmla="*/ 1137 w 2252"/>
                <a:gd name="T19" fmla="*/ 346 h 2251"/>
                <a:gd name="T20" fmla="*/ 1879 w 2252"/>
                <a:gd name="T21" fmla="*/ 1089 h 2251"/>
                <a:gd name="T22" fmla="*/ 1137 w 2252"/>
                <a:gd name="T23" fmla="*/ 1806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1">
                  <a:moveTo>
                    <a:pt x="0" y="0"/>
                  </a:moveTo>
                  <a:lnTo>
                    <a:pt x="0" y="0"/>
                  </a:lnTo>
                  <a:cubicBezTo>
                    <a:pt x="0" y="2250"/>
                    <a:pt x="0" y="2250"/>
                    <a:pt x="0" y="2250"/>
                  </a:cubicBezTo>
                  <a:cubicBezTo>
                    <a:pt x="2251" y="2250"/>
                    <a:pt x="2251" y="2250"/>
                    <a:pt x="2251" y="2250"/>
                  </a:cubicBezTo>
                  <a:cubicBezTo>
                    <a:pt x="2251" y="0"/>
                    <a:pt x="2251" y="0"/>
                    <a:pt x="2251" y="0"/>
                  </a:cubicBezTo>
                  <a:lnTo>
                    <a:pt x="0" y="0"/>
                  </a:lnTo>
                  <a:close/>
                  <a:moveTo>
                    <a:pt x="1137" y="1806"/>
                  </a:moveTo>
                  <a:lnTo>
                    <a:pt x="1137" y="1806"/>
                  </a:lnTo>
                  <a:cubicBezTo>
                    <a:pt x="741" y="1806"/>
                    <a:pt x="395" y="1484"/>
                    <a:pt x="395" y="1089"/>
                  </a:cubicBezTo>
                  <a:cubicBezTo>
                    <a:pt x="395" y="667"/>
                    <a:pt x="741" y="346"/>
                    <a:pt x="1137" y="346"/>
                  </a:cubicBezTo>
                  <a:cubicBezTo>
                    <a:pt x="1533" y="346"/>
                    <a:pt x="1879" y="667"/>
                    <a:pt x="1879" y="1089"/>
                  </a:cubicBezTo>
                  <a:cubicBezTo>
                    <a:pt x="1879" y="1484"/>
                    <a:pt x="1533" y="1806"/>
                    <a:pt x="1137"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3" name="Freeform 45">
              <a:extLst>
                <a:ext uri="{FF2B5EF4-FFF2-40B4-BE49-F238E27FC236}">
                  <a16:creationId xmlns:a16="http://schemas.microsoft.com/office/drawing/2014/main" id="{44976FD8-D1A8-4636-AA33-1BB8EFD78F10}"/>
                </a:ext>
              </a:extLst>
            </p:cNvPr>
            <p:cNvSpPr>
              <a:spLocks noChangeArrowheads="1"/>
            </p:cNvSpPr>
            <p:nvPr/>
          </p:nvSpPr>
          <p:spPr bwMode="auto">
            <a:xfrm>
              <a:off x="6292296" y="1480179"/>
              <a:ext cx="173499" cy="173499"/>
            </a:xfrm>
            <a:custGeom>
              <a:avLst/>
              <a:gdLst>
                <a:gd name="T0" fmla="*/ 0 w 2251"/>
                <a:gd name="T1" fmla="*/ 0 h 2251"/>
                <a:gd name="T2" fmla="*/ 0 w 2251"/>
                <a:gd name="T3" fmla="*/ 0 h 2251"/>
                <a:gd name="T4" fmla="*/ 0 w 2251"/>
                <a:gd name="T5" fmla="*/ 2250 h 2251"/>
                <a:gd name="T6" fmla="*/ 2250 w 2251"/>
                <a:gd name="T7" fmla="*/ 2250 h 2251"/>
                <a:gd name="T8" fmla="*/ 2250 w 2251"/>
                <a:gd name="T9" fmla="*/ 0 h 2251"/>
                <a:gd name="T10" fmla="*/ 0 w 2251"/>
                <a:gd name="T11" fmla="*/ 0 h 2251"/>
                <a:gd name="T12" fmla="*/ 1137 w 2251"/>
                <a:gd name="T13" fmla="*/ 1806 h 2251"/>
                <a:gd name="T14" fmla="*/ 1137 w 2251"/>
                <a:gd name="T15" fmla="*/ 1806 h 2251"/>
                <a:gd name="T16" fmla="*/ 395 w 2251"/>
                <a:gd name="T17" fmla="*/ 1089 h 2251"/>
                <a:gd name="T18" fmla="*/ 1137 w 2251"/>
                <a:gd name="T19" fmla="*/ 346 h 2251"/>
                <a:gd name="T20" fmla="*/ 1879 w 2251"/>
                <a:gd name="T21" fmla="*/ 1089 h 2251"/>
                <a:gd name="T22" fmla="*/ 1137 w 2251"/>
                <a:gd name="T23" fmla="*/ 1806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1">
                  <a:moveTo>
                    <a:pt x="0" y="0"/>
                  </a:moveTo>
                  <a:lnTo>
                    <a:pt x="0" y="0"/>
                  </a:lnTo>
                  <a:cubicBezTo>
                    <a:pt x="0" y="2250"/>
                    <a:pt x="0" y="2250"/>
                    <a:pt x="0" y="2250"/>
                  </a:cubicBezTo>
                  <a:cubicBezTo>
                    <a:pt x="2250" y="2250"/>
                    <a:pt x="2250" y="2250"/>
                    <a:pt x="2250" y="2250"/>
                  </a:cubicBezTo>
                  <a:cubicBezTo>
                    <a:pt x="2250" y="0"/>
                    <a:pt x="2250" y="0"/>
                    <a:pt x="2250" y="0"/>
                  </a:cubicBezTo>
                  <a:lnTo>
                    <a:pt x="0" y="0"/>
                  </a:lnTo>
                  <a:close/>
                  <a:moveTo>
                    <a:pt x="1137" y="1806"/>
                  </a:moveTo>
                  <a:lnTo>
                    <a:pt x="1137" y="1806"/>
                  </a:lnTo>
                  <a:cubicBezTo>
                    <a:pt x="741" y="1806"/>
                    <a:pt x="395" y="1484"/>
                    <a:pt x="395" y="1089"/>
                  </a:cubicBezTo>
                  <a:cubicBezTo>
                    <a:pt x="395" y="667"/>
                    <a:pt x="741" y="346"/>
                    <a:pt x="1137" y="346"/>
                  </a:cubicBezTo>
                  <a:cubicBezTo>
                    <a:pt x="1533" y="346"/>
                    <a:pt x="1879" y="667"/>
                    <a:pt x="1879" y="1089"/>
                  </a:cubicBezTo>
                  <a:cubicBezTo>
                    <a:pt x="1879" y="1484"/>
                    <a:pt x="1533" y="1806"/>
                    <a:pt x="1137"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4" name="Freeform 46">
              <a:extLst>
                <a:ext uri="{FF2B5EF4-FFF2-40B4-BE49-F238E27FC236}">
                  <a16:creationId xmlns:a16="http://schemas.microsoft.com/office/drawing/2014/main" id="{562B6D54-3422-4E6F-8A1E-B6E4BC0EF0F3}"/>
                </a:ext>
              </a:extLst>
            </p:cNvPr>
            <p:cNvSpPr>
              <a:spLocks noChangeArrowheads="1"/>
            </p:cNvSpPr>
            <p:nvPr/>
          </p:nvSpPr>
          <p:spPr bwMode="auto">
            <a:xfrm>
              <a:off x="6206567" y="833471"/>
              <a:ext cx="927367" cy="902533"/>
            </a:xfrm>
            <a:custGeom>
              <a:avLst/>
              <a:gdLst>
                <a:gd name="T0" fmla="*/ 10981 w 12021"/>
                <a:gd name="T1" fmla="*/ 0 h 11699"/>
                <a:gd name="T2" fmla="*/ 989 w 12021"/>
                <a:gd name="T3" fmla="*/ 25 h 11699"/>
                <a:gd name="T4" fmla="*/ 25 w 12021"/>
                <a:gd name="T5" fmla="*/ 1039 h 11699"/>
                <a:gd name="T6" fmla="*/ 0 w 12021"/>
                <a:gd name="T7" fmla="*/ 10733 h 11699"/>
                <a:gd name="T8" fmla="*/ 1064 w 12021"/>
                <a:gd name="T9" fmla="*/ 11698 h 11699"/>
                <a:gd name="T10" fmla="*/ 11055 w 12021"/>
                <a:gd name="T11" fmla="*/ 11648 h 11699"/>
                <a:gd name="T12" fmla="*/ 12020 w 12021"/>
                <a:gd name="T13" fmla="*/ 10610 h 11699"/>
                <a:gd name="T14" fmla="*/ 12020 w 12021"/>
                <a:gd name="T15" fmla="*/ 1039 h 11699"/>
                <a:gd name="T16" fmla="*/ 10981 w 12021"/>
                <a:gd name="T17" fmla="*/ 0 h 11699"/>
                <a:gd name="T18" fmla="*/ 11723 w 12021"/>
                <a:gd name="T19" fmla="*/ 10362 h 11699"/>
                <a:gd name="T20" fmla="*/ 10808 w 12021"/>
                <a:gd name="T21" fmla="*/ 11352 h 11699"/>
                <a:gd name="T22" fmla="*/ 1336 w 12021"/>
                <a:gd name="T23" fmla="*/ 11401 h 11699"/>
                <a:gd name="T24" fmla="*/ 297 w 12021"/>
                <a:gd name="T25" fmla="*/ 10486 h 11699"/>
                <a:gd name="T26" fmla="*/ 322 w 12021"/>
                <a:gd name="T27" fmla="*/ 1285 h 11699"/>
                <a:gd name="T28" fmla="*/ 1237 w 12021"/>
                <a:gd name="T29" fmla="*/ 321 h 11699"/>
                <a:gd name="T30" fmla="*/ 10734 w 12021"/>
                <a:gd name="T31" fmla="*/ 297 h 11699"/>
                <a:gd name="T32" fmla="*/ 11723 w 12021"/>
                <a:gd name="T33" fmla="*/ 1285 h 11699"/>
                <a:gd name="T34" fmla="*/ 11723 w 12021"/>
                <a:gd name="T35" fmla="*/ 10362 h 1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21" h="11699">
                  <a:moveTo>
                    <a:pt x="10981" y="0"/>
                  </a:moveTo>
                  <a:lnTo>
                    <a:pt x="989" y="25"/>
                  </a:lnTo>
                  <a:lnTo>
                    <a:pt x="25" y="1039"/>
                  </a:lnTo>
                  <a:lnTo>
                    <a:pt x="0" y="10733"/>
                  </a:lnTo>
                  <a:lnTo>
                    <a:pt x="1064" y="11698"/>
                  </a:lnTo>
                  <a:lnTo>
                    <a:pt x="11055" y="11648"/>
                  </a:lnTo>
                  <a:lnTo>
                    <a:pt x="12020" y="10610"/>
                  </a:lnTo>
                  <a:lnTo>
                    <a:pt x="12020" y="1039"/>
                  </a:lnTo>
                  <a:lnTo>
                    <a:pt x="10981" y="0"/>
                  </a:lnTo>
                  <a:close/>
                  <a:moveTo>
                    <a:pt x="11723" y="10362"/>
                  </a:moveTo>
                  <a:lnTo>
                    <a:pt x="10808" y="11352"/>
                  </a:lnTo>
                  <a:lnTo>
                    <a:pt x="1336" y="11401"/>
                  </a:lnTo>
                  <a:lnTo>
                    <a:pt x="297" y="10486"/>
                  </a:lnTo>
                  <a:lnTo>
                    <a:pt x="322" y="1285"/>
                  </a:lnTo>
                  <a:lnTo>
                    <a:pt x="1237" y="321"/>
                  </a:lnTo>
                  <a:lnTo>
                    <a:pt x="10734" y="297"/>
                  </a:lnTo>
                  <a:lnTo>
                    <a:pt x="11723" y="1285"/>
                  </a:lnTo>
                  <a:lnTo>
                    <a:pt x="11723" y="1036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5" name="Freeform 47">
              <a:extLst>
                <a:ext uri="{FF2B5EF4-FFF2-40B4-BE49-F238E27FC236}">
                  <a16:creationId xmlns:a16="http://schemas.microsoft.com/office/drawing/2014/main" id="{CA84C586-D07E-469F-8A03-95C9F3D749DB}"/>
                </a:ext>
              </a:extLst>
            </p:cNvPr>
            <p:cNvSpPr>
              <a:spLocks noChangeArrowheads="1"/>
            </p:cNvSpPr>
            <p:nvPr/>
          </p:nvSpPr>
          <p:spPr bwMode="auto">
            <a:xfrm>
              <a:off x="6319171" y="1314164"/>
              <a:ext cx="120428" cy="120428"/>
            </a:xfrm>
            <a:custGeom>
              <a:avLst/>
              <a:gdLst>
                <a:gd name="T0" fmla="*/ 1559 w 1560"/>
                <a:gd name="T1" fmla="*/ 792 h 1560"/>
                <a:gd name="T2" fmla="*/ 1559 w 1560"/>
                <a:gd name="T3" fmla="*/ 792 h 1560"/>
                <a:gd name="T4" fmla="*/ 792 w 1560"/>
                <a:gd name="T5" fmla="*/ 1559 h 1560"/>
                <a:gd name="T6" fmla="*/ 0 w 1560"/>
                <a:gd name="T7" fmla="*/ 792 h 1560"/>
                <a:gd name="T8" fmla="*/ 792 w 1560"/>
                <a:gd name="T9" fmla="*/ 0 h 1560"/>
                <a:gd name="T10" fmla="*/ 1559 w 1560"/>
                <a:gd name="T11" fmla="*/ 792 h 1560"/>
              </a:gdLst>
              <a:ahLst/>
              <a:cxnLst>
                <a:cxn ang="0">
                  <a:pos x="T0" y="T1"/>
                </a:cxn>
                <a:cxn ang="0">
                  <a:pos x="T2" y="T3"/>
                </a:cxn>
                <a:cxn ang="0">
                  <a:pos x="T4" y="T5"/>
                </a:cxn>
                <a:cxn ang="0">
                  <a:pos x="T6" y="T7"/>
                </a:cxn>
                <a:cxn ang="0">
                  <a:pos x="T8" y="T9"/>
                </a:cxn>
                <a:cxn ang="0">
                  <a:pos x="T10" y="T11"/>
                </a:cxn>
              </a:cxnLst>
              <a:rect l="0" t="0" r="r" b="b"/>
              <a:pathLst>
                <a:path w="1560" h="1560">
                  <a:moveTo>
                    <a:pt x="1559" y="792"/>
                  </a:moveTo>
                  <a:lnTo>
                    <a:pt x="1559" y="792"/>
                  </a:lnTo>
                  <a:cubicBezTo>
                    <a:pt x="1559" y="1212"/>
                    <a:pt x="1212" y="1559"/>
                    <a:pt x="792" y="1559"/>
                  </a:cubicBezTo>
                  <a:cubicBezTo>
                    <a:pt x="372" y="1559"/>
                    <a:pt x="0" y="1212"/>
                    <a:pt x="0" y="792"/>
                  </a:cubicBezTo>
                  <a:cubicBezTo>
                    <a:pt x="0" y="346"/>
                    <a:pt x="372" y="0"/>
                    <a:pt x="792" y="0"/>
                  </a:cubicBezTo>
                  <a:cubicBezTo>
                    <a:pt x="1212" y="0"/>
                    <a:pt x="1559" y="346"/>
                    <a:pt x="1559"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6" name="Freeform 48">
              <a:extLst>
                <a:ext uri="{FF2B5EF4-FFF2-40B4-BE49-F238E27FC236}">
                  <a16:creationId xmlns:a16="http://schemas.microsoft.com/office/drawing/2014/main" id="{11AF7250-1CF0-4CA8-8CB6-50383270F72F}"/>
                </a:ext>
              </a:extLst>
            </p:cNvPr>
            <p:cNvSpPr>
              <a:spLocks noChangeArrowheads="1"/>
            </p:cNvSpPr>
            <p:nvPr/>
          </p:nvSpPr>
          <p:spPr bwMode="auto">
            <a:xfrm>
              <a:off x="6290595" y="1287289"/>
              <a:ext cx="173839" cy="173839"/>
            </a:xfrm>
            <a:custGeom>
              <a:avLst/>
              <a:gdLst>
                <a:gd name="T0" fmla="*/ 0 w 2252"/>
                <a:gd name="T1" fmla="*/ 0 h 2252"/>
                <a:gd name="T2" fmla="*/ 0 w 2252"/>
                <a:gd name="T3" fmla="*/ 2251 h 2252"/>
                <a:gd name="T4" fmla="*/ 2251 w 2252"/>
                <a:gd name="T5" fmla="*/ 2251 h 2252"/>
                <a:gd name="T6" fmla="*/ 2251 w 2252"/>
                <a:gd name="T7" fmla="*/ 0 h 2252"/>
                <a:gd name="T8" fmla="*/ 0 w 2252"/>
                <a:gd name="T9" fmla="*/ 0 h 2252"/>
                <a:gd name="T10" fmla="*/ 2202 w 2252"/>
                <a:gd name="T11" fmla="*/ 2202 h 2252"/>
                <a:gd name="T12" fmla="*/ 75 w 2252"/>
                <a:gd name="T13" fmla="*/ 2202 h 2252"/>
                <a:gd name="T14" fmla="*/ 75 w 2252"/>
                <a:gd name="T15" fmla="*/ 75 h 2252"/>
                <a:gd name="T16" fmla="*/ 2202 w 2252"/>
                <a:gd name="T17" fmla="*/ 75 h 2252"/>
                <a:gd name="T18" fmla="*/ 2202 w 2252"/>
                <a:gd name="T19" fmla="*/ 220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2">
                  <a:moveTo>
                    <a:pt x="0" y="0"/>
                  </a:moveTo>
                  <a:lnTo>
                    <a:pt x="0" y="2251"/>
                  </a:lnTo>
                  <a:lnTo>
                    <a:pt x="2251" y="2251"/>
                  </a:lnTo>
                  <a:lnTo>
                    <a:pt x="2251" y="0"/>
                  </a:lnTo>
                  <a:lnTo>
                    <a:pt x="0" y="0"/>
                  </a:lnTo>
                  <a:close/>
                  <a:moveTo>
                    <a:pt x="2202" y="2202"/>
                  </a:moveTo>
                  <a:lnTo>
                    <a:pt x="75" y="2202"/>
                  </a:lnTo>
                  <a:lnTo>
                    <a:pt x="75" y="75"/>
                  </a:lnTo>
                  <a:lnTo>
                    <a:pt x="2202" y="75"/>
                  </a:lnTo>
                  <a:lnTo>
                    <a:pt x="2202"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7" name="Freeform 49">
              <a:extLst>
                <a:ext uri="{FF2B5EF4-FFF2-40B4-BE49-F238E27FC236}">
                  <a16:creationId xmlns:a16="http://schemas.microsoft.com/office/drawing/2014/main" id="{D3D3DABF-62CE-486E-A3D4-ADEF1D2A0E80}"/>
                </a:ext>
              </a:extLst>
            </p:cNvPr>
            <p:cNvSpPr>
              <a:spLocks noChangeArrowheads="1"/>
            </p:cNvSpPr>
            <p:nvPr/>
          </p:nvSpPr>
          <p:spPr bwMode="auto">
            <a:xfrm>
              <a:off x="6519545" y="1121615"/>
              <a:ext cx="118387" cy="120428"/>
            </a:xfrm>
            <a:custGeom>
              <a:avLst/>
              <a:gdLst>
                <a:gd name="T0" fmla="*/ 1534 w 1535"/>
                <a:gd name="T1" fmla="*/ 792 h 1559"/>
                <a:gd name="T2" fmla="*/ 1534 w 1535"/>
                <a:gd name="T3" fmla="*/ 792 h 1559"/>
                <a:gd name="T4" fmla="*/ 767 w 1535"/>
                <a:gd name="T5" fmla="*/ 1558 h 1559"/>
                <a:gd name="T6" fmla="*/ 0 w 1535"/>
                <a:gd name="T7" fmla="*/ 792 h 1559"/>
                <a:gd name="T8" fmla="*/ 767 w 1535"/>
                <a:gd name="T9" fmla="*/ 0 h 1559"/>
                <a:gd name="T10" fmla="*/ 1534 w 1535"/>
                <a:gd name="T11" fmla="*/ 792 h 1559"/>
              </a:gdLst>
              <a:ahLst/>
              <a:cxnLst>
                <a:cxn ang="0">
                  <a:pos x="T0" y="T1"/>
                </a:cxn>
                <a:cxn ang="0">
                  <a:pos x="T2" y="T3"/>
                </a:cxn>
                <a:cxn ang="0">
                  <a:pos x="T4" y="T5"/>
                </a:cxn>
                <a:cxn ang="0">
                  <a:pos x="T6" y="T7"/>
                </a:cxn>
                <a:cxn ang="0">
                  <a:pos x="T8" y="T9"/>
                </a:cxn>
                <a:cxn ang="0">
                  <a:pos x="T10" y="T11"/>
                </a:cxn>
              </a:cxnLst>
              <a:rect l="0" t="0" r="r" b="b"/>
              <a:pathLst>
                <a:path w="1535" h="1559">
                  <a:moveTo>
                    <a:pt x="1534" y="792"/>
                  </a:moveTo>
                  <a:lnTo>
                    <a:pt x="1534" y="792"/>
                  </a:lnTo>
                  <a:cubicBezTo>
                    <a:pt x="1534" y="1212"/>
                    <a:pt x="1187" y="1558"/>
                    <a:pt x="767" y="1558"/>
                  </a:cubicBezTo>
                  <a:cubicBezTo>
                    <a:pt x="347" y="1558"/>
                    <a:pt x="0" y="1212"/>
                    <a:pt x="0" y="792"/>
                  </a:cubicBezTo>
                  <a:cubicBezTo>
                    <a:pt x="0" y="346"/>
                    <a:pt x="347" y="0"/>
                    <a:pt x="767" y="0"/>
                  </a:cubicBezTo>
                  <a:cubicBezTo>
                    <a:pt x="1187" y="0"/>
                    <a:pt x="1534" y="346"/>
                    <a:pt x="1534"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8" name="Freeform 50">
              <a:extLst>
                <a:ext uri="{FF2B5EF4-FFF2-40B4-BE49-F238E27FC236}">
                  <a16:creationId xmlns:a16="http://schemas.microsoft.com/office/drawing/2014/main" id="{4E675199-22A8-43C7-8F52-DEB5505934E9}"/>
                </a:ext>
              </a:extLst>
            </p:cNvPr>
            <p:cNvSpPr>
              <a:spLocks noChangeArrowheads="1"/>
            </p:cNvSpPr>
            <p:nvPr/>
          </p:nvSpPr>
          <p:spPr bwMode="auto">
            <a:xfrm>
              <a:off x="6488928" y="1094740"/>
              <a:ext cx="173499" cy="173839"/>
            </a:xfrm>
            <a:custGeom>
              <a:avLst/>
              <a:gdLst>
                <a:gd name="T0" fmla="*/ 0 w 2251"/>
                <a:gd name="T1" fmla="*/ 0 h 2253"/>
                <a:gd name="T2" fmla="*/ 0 w 2251"/>
                <a:gd name="T3" fmla="*/ 2252 h 2253"/>
                <a:gd name="T4" fmla="*/ 2250 w 2251"/>
                <a:gd name="T5" fmla="*/ 2252 h 2253"/>
                <a:gd name="T6" fmla="*/ 2250 w 2251"/>
                <a:gd name="T7" fmla="*/ 0 h 2253"/>
                <a:gd name="T8" fmla="*/ 0 w 2251"/>
                <a:gd name="T9" fmla="*/ 0 h 2253"/>
                <a:gd name="T10" fmla="*/ 2201 w 2251"/>
                <a:gd name="T11" fmla="*/ 2202 h 2253"/>
                <a:gd name="T12" fmla="*/ 74 w 2251"/>
                <a:gd name="T13" fmla="*/ 2202 h 2253"/>
                <a:gd name="T14" fmla="*/ 74 w 2251"/>
                <a:gd name="T15" fmla="*/ 75 h 2253"/>
                <a:gd name="T16" fmla="*/ 2201 w 2251"/>
                <a:gd name="T17" fmla="*/ 75 h 2253"/>
                <a:gd name="T18" fmla="*/ 2201 w 2251"/>
                <a:gd name="T19" fmla="*/ 2202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1" h="2253">
                  <a:moveTo>
                    <a:pt x="0" y="0"/>
                  </a:moveTo>
                  <a:lnTo>
                    <a:pt x="0" y="2252"/>
                  </a:lnTo>
                  <a:lnTo>
                    <a:pt x="2250" y="2252"/>
                  </a:lnTo>
                  <a:lnTo>
                    <a:pt x="2250"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9" name="Freeform 51">
              <a:extLst>
                <a:ext uri="{FF2B5EF4-FFF2-40B4-BE49-F238E27FC236}">
                  <a16:creationId xmlns:a16="http://schemas.microsoft.com/office/drawing/2014/main" id="{9BD3F937-E5B8-4F70-B488-70B61F07CE8A}"/>
                </a:ext>
              </a:extLst>
            </p:cNvPr>
            <p:cNvSpPr>
              <a:spLocks noChangeArrowheads="1"/>
            </p:cNvSpPr>
            <p:nvPr/>
          </p:nvSpPr>
          <p:spPr bwMode="auto">
            <a:xfrm>
              <a:off x="6919952" y="1121615"/>
              <a:ext cx="118387" cy="120428"/>
            </a:xfrm>
            <a:custGeom>
              <a:avLst/>
              <a:gdLst>
                <a:gd name="T0" fmla="*/ 1533 w 1534"/>
                <a:gd name="T1" fmla="*/ 792 h 1559"/>
                <a:gd name="T2" fmla="*/ 1533 w 1534"/>
                <a:gd name="T3" fmla="*/ 792 h 1559"/>
                <a:gd name="T4" fmla="*/ 767 w 1534"/>
                <a:gd name="T5" fmla="*/ 1558 h 1559"/>
                <a:gd name="T6" fmla="*/ 0 w 1534"/>
                <a:gd name="T7" fmla="*/ 792 h 1559"/>
                <a:gd name="T8" fmla="*/ 767 w 1534"/>
                <a:gd name="T9" fmla="*/ 0 h 1559"/>
                <a:gd name="T10" fmla="*/ 1533 w 1534"/>
                <a:gd name="T11" fmla="*/ 792 h 1559"/>
              </a:gdLst>
              <a:ahLst/>
              <a:cxnLst>
                <a:cxn ang="0">
                  <a:pos x="T0" y="T1"/>
                </a:cxn>
                <a:cxn ang="0">
                  <a:pos x="T2" y="T3"/>
                </a:cxn>
                <a:cxn ang="0">
                  <a:pos x="T4" y="T5"/>
                </a:cxn>
                <a:cxn ang="0">
                  <a:pos x="T6" y="T7"/>
                </a:cxn>
                <a:cxn ang="0">
                  <a:pos x="T8" y="T9"/>
                </a:cxn>
                <a:cxn ang="0">
                  <a:pos x="T10" y="T11"/>
                </a:cxn>
              </a:cxnLst>
              <a:rect l="0" t="0" r="r" b="b"/>
              <a:pathLst>
                <a:path w="1534" h="1559">
                  <a:moveTo>
                    <a:pt x="1533" y="792"/>
                  </a:moveTo>
                  <a:lnTo>
                    <a:pt x="1533" y="792"/>
                  </a:lnTo>
                  <a:cubicBezTo>
                    <a:pt x="1533" y="1212"/>
                    <a:pt x="1187" y="1558"/>
                    <a:pt x="767" y="1558"/>
                  </a:cubicBezTo>
                  <a:cubicBezTo>
                    <a:pt x="346" y="1558"/>
                    <a:pt x="0" y="1212"/>
                    <a:pt x="0" y="792"/>
                  </a:cubicBezTo>
                  <a:cubicBezTo>
                    <a:pt x="0" y="346"/>
                    <a:pt x="346" y="0"/>
                    <a:pt x="767" y="0"/>
                  </a:cubicBezTo>
                  <a:cubicBezTo>
                    <a:pt x="1187" y="0"/>
                    <a:pt x="1533" y="346"/>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0" name="Freeform 52">
              <a:extLst>
                <a:ext uri="{FF2B5EF4-FFF2-40B4-BE49-F238E27FC236}">
                  <a16:creationId xmlns:a16="http://schemas.microsoft.com/office/drawing/2014/main" id="{DFD44923-4C40-4154-A62C-AC133410908B}"/>
                </a:ext>
              </a:extLst>
            </p:cNvPr>
            <p:cNvSpPr>
              <a:spLocks noChangeArrowheads="1"/>
            </p:cNvSpPr>
            <p:nvPr/>
          </p:nvSpPr>
          <p:spPr bwMode="auto">
            <a:xfrm>
              <a:off x="6889675" y="1094740"/>
              <a:ext cx="173839" cy="173839"/>
            </a:xfrm>
            <a:custGeom>
              <a:avLst/>
              <a:gdLst>
                <a:gd name="T0" fmla="*/ 0 w 2252"/>
                <a:gd name="T1" fmla="*/ 0 h 2253"/>
                <a:gd name="T2" fmla="*/ 0 w 2252"/>
                <a:gd name="T3" fmla="*/ 2252 h 2253"/>
                <a:gd name="T4" fmla="*/ 2251 w 2252"/>
                <a:gd name="T5" fmla="*/ 2252 h 2253"/>
                <a:gd name="T6" fmla="*/ 2251 w 2252"/>
                <a:gd name="T7" fmla="*/ 0 h 2253"/>
                <a:gd name="T8" fmla="*/ 0 w 2252"/>
                <a:gd name="T9" fmla="*/ 0 h 2253"/>
                <a:gd name="T10" fmla="*/ 2201 w 2252"/>
                <a:gd name="T11" fmla="*/ 2202 h 2253"/>
                <a:gd name="T12" fmla="*/ 74 w 2252"/>
                <a:gd name="T13" fmla="*/ 2202 h 2253"/>
                <a:gd name="T14" fmla="*/ 74 w 2252"/>
                <a:gd name="T15" fmla="*/ 75 h 2253"/>
                <a:gd name="T16" fmla="*/ 2201 w 2252"/>
                <a:gd name="T17" fmla="*/ 75 h 2253"/>
                <a:gd name="T18" fmla="*/ 2201 w 2252"/>
                <a:gd name="T19" fmla="*/ 2202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3">
                  <a:moveTo>
                    <a:pt x="0" y="0"/>
                  </a:moveTo>
                  <a:lnTo>
                    <a:pt x="0" y="2252"/>
                  </a:lnTo>
                  <a:lnTo>
                    <a:pt x="2251" y="2252"/>
                  </a:lnTo>
                  <a:lnTo>
                    <a:pt x="2251"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1" name="Freeform 53">
              <a:extLst>
                <a:ext uri="{FF2B5EF4-FFF2-40B4-BE49-F238E27FC236}">
                  <a16:creationId xmlns:a16="http://schemas.microsoft.com/office/drawing/2014/main" id="{9D4727A7-EAE6-45D3-9D0E-C5B9B5F11CAA}"/>
                </a:ext>
              </a:extLst>
            </p:cNvPr>
            <p:cNvSpPr>
              <a:spLocks noChangeArrowheads="1"/>
            </p:cNvSpPr>
            <p:nvPr/>
          </p:nvSpPr>
          <p:spPr bwMode="auto">
            <a:xfrm>
              <a:off x="6721620" y="928725"/>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3"/>
                    <a:pt x="1188" y="1559"/>
                    <a:pt x="767" y="1559"/>
                  </a:cubicBezTo>
                  <a:cubicBezTo>
                    <a:pt x="346" y="1559"/>
                    <a:pt x="0" y="1213"/>
                    <a:pt x="0" y="792"/>
                  </a:cubicBezTo>
                  <a:cubicBezTo>
                    <a:pt x="0" y="347"/>
                    <a:pt x="346" y="0"/>
                    <a:pt x="767" y="0"/>
                  </a:cubicBezTo>
                  <a:cubicBezTo>
                    <a:pt x="1188" y="0"/>
                    <a:pt x="1533" y="347"/>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2" name="Freeform 54">
              <a:extLst>
                <a:ext uri="{FF2B5EF4-FFF2-40B4-BE49-F238E27FC236}">
                  <a16:creationId xmlns:a16="http://schemas.microsoft.com/office/drawing/2014/main" id="{175C03CC-DB3F-44BE-AFB9-8BF7AA81A8F5}"/>
                </a:ext>
              </a:extLst>
            </p:cNvPr>
            <p:cNvSpPr>
              <a:spLocks noChangeArrowheads="1"/>
            </p:cNvSpPr>
            <p:nvPr/>
          </p:nvSpPr>
          <p:spPr bwMode="auto">
            <a:xfrm>
              <a:off x="6691002" y="902190"/>
              <a:ext cx="173839" cy="173499"/>
            </a:xfrm>
            <a:custGeom>
              <a:avLst/>
              <a:gdLst>
                <a:gd name="T0" fmla="*/ 0 w 2252"/>
                <a:gd name="T1" fmla="*/ 0 h 2251"/>
                <a:gd name="T2" fmla="*/ 0 w 2252"/>
                <a:gd name="T3" fmla="*/ 2250 h 2251"/>
                <a:gd name="T4" fmla="*/ 2251 w 2252"/>
                <a:gd name="T5" fmla="*/ 2250 h 2251"/>
                <a:gd name="T6" fmla="*/ 2251 w 2252"/>
                <a:gd name="T7" fmla="*/ 0 h 2251"/>
                <a:gd name="T8" fmla="*/ 0 w 2252"/>
                <a:gd name="T9" fmla="*/ 0 h 2251"/>
                <a:gd name="T10" fmla="*/ 2201 w 2252"/>
                <a:gd name="T11" fmla="*/ 2200 h 2251"/>
                <a:gd name="T12" fmla="*/ 74 w 2252"/>
                <a:gd name="T13" fmla="*/ 2200 h 2251"/>
                <a:gd name="T14" fmla="*/ 74 w 2252"/>
                <a:gd name="T15" fmla="*/ 74 h 2251"/>
                <a:gd name="T16" fmla="*/ 2201 w 2252"/>
                <a:gd name="T17" fmla="*/ 74 h 2251"/>
                <a:gd name="T18" fmla="*/ 2201 w 2252"/>
                <a:gd name="T19" fmla="*/ 2200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1">
                  <a:moveTo>
                    <a:pt x="0" y="0"/>
                  </a:moveTo>
                  <a:lnTo>
                    <a:pt x="0" y="2250"/>
                  </a:lnTo>
                  <a:lnTo>
                    <a:pt x="2251" y="2250"/>
                  </a:lnTo>
                  <a:lnTo>
                    <a:pt x="2251" y="0"/>
                  </a:lnTo>
                  <a:lnTo>
                    <a:pt x="0" y="0"/>
                  </a:lnTo>
                  <a:close/>
                  <a:moveTo>
                    <a:pt x="2201" y="2200"/>
                  </a:moveTo>
                  <a:lnTo>
                    <a:pt x="74" y="2200"/>
                  </a:lnTo>
                  <a:lnTo>
                    <a:pt x="74" y="74"/>
                  </a:lnTo>
                  <a:lnTo>
                    <a:pt x="2201" y="74"/>
                  </a:lnTo>
                  <a:lnTo>
                    <a:pt x="2201" y="2200"/>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3" name="Freeform 55">
              <a:extLst>
                <a:ext uri="{FF2B5EF4-FFF2-40B4-BE49-F238E27FC236}">
                  <a16:creationId xmlns:a16="http://schemas.microsoft.com/office/drawing/2014/main" id="{C9D018AA-ECCB-45E9-8A6E-7C3BA6DC858F}"/>
                </a:ext>
              </a:extLst>
            </p:cNvPr>
            <p:cNvSpPr>
              <a:spLocks noChangeArrowheads="1"/>
            </p:cNvSpPr>
            <p:nvPr/>
          </p:nvSpPr>
          <p:spPr bwMode="auto">
            <a:xfrm>
              <a:off x="6721620" y="1314164"/>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2"/>
                    <a:pt x="1188" y="1559"/>
                    <a:pt x="767" y="1559"/>
                  </a:cubicBezTo>
                  <a:cubicBezTo>
                    <a:pt x="346" y="1559"/>
                    <a:pt x="0" y="1212"/>
                    <a:pt x="0" y="792"/>
                  </a:cubicBezTo>
                  <a:cubicBezTo>
                    <a:pt x="0" y="346"/>
                    <a:pt x="346" y="0"/>
                    <a:pt x="767" y="0"/>
                  </a:cubicBezTo>
                  <a:cubicBezTo>
                    <a:pt x="1188" y="0"/>
                    <a:pt x="1533" y="346"/>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4" name="Freeform 56">
              <a:extLst>
                <a:ext uri="{FF2B5EF4-FFF2-40B4-BE49-F238E27FC236}">
                  <a16:creationId xmlns:a16="http://schemas.microsoft.com/office/drawing/2014/main" id="{F4874AAE-D0E8-4E94-91F0-DA508CAD5BDC}"/>
                </a:ext>
              </a:extLst>
            </p:cNvPr>
            <p:cNvSpPr>
              <a:spLocks noChangeArrowheads="1"/>
            </p:cNvSpPr>
            <p:nvPr/>
          </p:nvSpPr>
          <p:spPr bwMode="auto">
            <a:xfrm>
              <a:off x="6691002" y="1287289"/>
              <a:ext cx="173839" cy="173839"/>
            </a:xfrm>
            <a:custGeom>
              <a:avLst/>
              <a:gdLst>
                <a:gd name="T0" fmla="*/ 0 w 2252"/>
                <a:gd name="T1" fmla="*/ 0 h 2252"/>
                <a:gd name="T2" fmla="*/ 0 w 2252"/>
                <a:gd name="T3" fmla="*/ 2251 h 2252"/>
                <a:gd name="T4" fmla="*/ 2251 w 2252"/>
                <a:gd name="T5" fmla="*/ 2251 h 2252"/>
                <a:gd name="T6" fmla="*/ 2251 w 2252"/>
                <a:gd name="T7" fmla="*/ 0 h 2252"/>
                <a:gd name="T8" fmla="*/ 0 w 2252"/>
                <a:gd name="T9" fmla="*/ 0 h 2252"/>
                <a:gd name="T10" fmla="*/ 2201 w 2252"/>
                <a:gd name="T11" fmla="*/ 2202 h 2252"/>
                <a:gd name="T12" fmla="*/ 74 w 2252"/>
                <a:gd name="T13" fmla="*/ 2202 h 2252"/>
                <a:gd name="T14" fmla="*/ 74 w 2252"/>
                <a:gd name="T15" fmla="*/ 75 h 2252"/>
                <a:gd name="T16" fmla="*/ 2201 w 2252"/>
                <a:gd name="T17" fmla="*/ 75 h 2252"/>
                <a:gd name="T18" fmla="*/ 2201 w 2252"/>
                <a:gd name="T19" fmla="*/ 220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2">
                  <a:moveTo>
                    <a:pt x="0" y="0"/>
                  </a:moveTo>
                  <a:lnTo>
                    <a:pt x="0" y="2251"/>
                  </a:lnTo>
                  <a:lnTo>
                    <a:pt x="2251" y="2251"/>
                  </a:lnTo>
                  <a:lnTo>
                    <a:pt x="2251"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5" name="Freeform 57">
              <a:extLst>
                <a:ext uri="{FF2B5EF4-FFF2-40B4-BE49-F238E27FC236}">
                  <a16:creationId xmlns:a16="http://schemas.microsoft.com/office/drawing/2014/main" id="{F14B1683-29F5-46EB-877D-38236F519990}"/>
                </a:ext>
              </a:extLst>
            </p:cNvPr>
            <p:cNvSpPr>
              <a:spLocks noChangeArrowheads="1"/>
            </p:cNvSpPr>
            <p:nvPr/>
          </p:nvSpPr>
          <p:spPr bwMode="auto">
            <a:xfrm>
              <a:off x="6519545" y="1507054"/>
              <a:ext cx="118387" cy="120428"/>
            </a:xfrm>
            <a:custGeom>
              <a:avLst/>
              <a:gdLst>
                <a:gd name="T0" fmla="*/ 1534 w 1535"/>
                <a:gd name="T1" fmla="*/ 792 h 1560"/>
                <a:gd name="T2" fmla="*/ 1534 w 1535"/>
                <a:gd name="T3" fmla="*/ 792 h 1560"/>
                <a:gd name="T4" fmla="*/ 767 w 1535"/>
                <a:gd name="T5" fmla="*/ 1559 h 1560"/>
                <a:gd name="T6" fmla="*/ 0 w 1535"/>
                <a:gd name="T7" fmla="*/ 792 h 1560"/>
                <a:gd name="T8" fmla="*/ 767 w 1535"/>
                <a:gd name="T9" fmla="*/ 0 h 1560"/>
                <a:gd name="T10" fmla="*/ 1534 w 1535"/>
                <a:gd name="T11" fmla="*/ 792 h 1560"/>
              </a:gdLst>
              <a:ahLst/>
              <a:cxnLst>
                <a:cxn ang="0">
                  <a:pos x="T0" y="T1"/>
                </a:cxn>
                <a:cxn ang="0">
                  <a:pos x="T2" y="T3"/>
                </a:cxn>
                <a:cxn ang="0">
                  <a:pos x="T4" y="T5"/>
                </a:cxn>
                <a:cxn ang="0">
                  <a:pos x="T6" y="T7"/>
                </a:cxn>
                <a:cxn ang="0">
                  <a:pos x="T8" y="T9"/>
                </a:cxn>
                <a:cxn ang="0">
                  <a:pos x="T10" y="T11"/>
                </a:cxn>
              </a:cxnLst>
              <a:rect l="0" t="0" r="r" b="b"/>
              <a:pathLst>
                <a:path w="1535" h="1560">
                  <a:moveTo>
                    <a:pt x="1534" y="792"/>
                  </a:moveTo>
                  <a:lnTo>
                    <a:pt x="1534" y="792"/>
                  </a:lnTo>
                  <a:cubicBezTo>
                    <a:pt x="1534" y="1212"/>
                    <a:pt x="1187" y="1559"/>
                    <a:pt x="767" y="1559"/>
                  </a:cubicBezTo>
                  <a:cubicBezTo>
                    <a:pt x="347" y="1559"/>
                    <a:pt x="0" y="1212"/>
                    <a:pt x="0" y="792"/>
                  </a:cubicBezTo>
                  <a:cubicBezTo>
                    <a:pt x="0" y="347"/>
                    <a:pt x="347" y="0"/>
                    <a:pt x="767" y="0"/>
                  </a:cubicBezTo>
                  <a:cubicBezTo>
                    <a:pt x="1187" y="0"/>
                    <a:pt x="1534" y="347"/>
                    <a:pt x="1534"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6" name="Freeform 58">
              <a:extLst>
                <a:ext uri="{FF2B5EF4-FFF2-40B4-BE49-F238E27FC236}">
                  <a16:creationId xmlns:a16="http://schemas.microsoft.com/office/drawing/2014/main" id="{DE964F3D-B20C-4DA7-87C1-D1EACCA87B40}"/>
                </a:ext>
              </a:extLst>
            </p:cNvPr>
            <p:cNvSpPr>
              <a:spLocks noChangeArrowheads="1"/>
            </p:cNvSpPr>
            <p:nvPr/>
          </p:nvSpPr>
          <p:spPr bwMode="auto">
            <a:xfrm>
              <a:off x="6488928" y="1480179"/>
              <a:ext cx="173499" cy="173499"/>
            </a:xfrm>
            <a:custGeom>
              <a:avLst/>
              <a:gdLst>
                <a:gd name="T0" fmla="*/ 0 w 2251"/>
                <a:gd name="T1" fmla="*/ 0 h 2251"/>
                <a:gd name="T2" fmla="*/ 0 w 2251"/>
                <a:gd name="T3" fmla="*/ 2250 h 2251"/>
                <a:gd name="T4" fmla="*/ 2250 w 2251"/>
                <a:gd name="T5" fmla="*/ 2250 h 2251"/>
                <a:gd name="T6" fmla="*/ 2250 w 2251"/>
                <a:gd name="T7" fmla="*/ 0 h 2251"/>
                <a:gd name="T8" fmla="*/ 0 w 2251"/>
                <a:gd name="T9" fmla="*/ 0 h 2251"/>
                <a:gd name="T10" fmla="*/ 2201 w 2251"/>
                <a:gd name="T11" fmla="*/ 2201 h 2251"/>
                <a:gd name="T12" fmla="*/ 74 w 2251"/>
                <a:gd name="T13" fmla="*/ 2201 h 2251"/>
                <a:gd name="T14" fmla="*/ 74 w 2251"/>
                <a:gd name="T15" fmla="*/ 49 h 2251"/>
                <a:gd name="T16" fmla="*/ 2201 w 2251"/>
                <a:gd name="T17" fmla="*/ 49 h 2251"/>
                <a:gd name="T18" fmla="*/ 2201 w 2251"/>
                <a:gd name="T19" fmla="*/ 2201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1" h="2251">
                  <a:moveTo>
                    <a:pt x="0" y="0"/>
                  </a:moveTo>
                  <a:lnTo>
                    <a:pt x="0" y="2250"/>
                  </a:lnTo>
                  <a:lnTo>
                    <a:pt x="2250" y="2250"/>
                  </a:lnTo>
                  <a:lnTo>
                    <a:pt x="2250" y="0"/>
                  </a:lnTo>
                  <a:lnTo>
                    <a:pt x="0" y="0"/>
                  </a:lnTo>
                  <a:close/>
                  <a:moveTo>
                    <a:pt x="2201" y="2201"/>
                  </a:moveTo>
                  <a:lnTo>
                    <a:pt x="74" y="2201"/>
                  </a:lnTo>
                  <a:lnTo>
                    <a:pt x="74" y="49"/>
                  </a:lnTo>
                  <a:lnTo>
                    <a:pt x="2201" y="49"/>
                  </a:lnTo>
                  <a:lnTo>
                    <a:pt x="2201" y="2201"/>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7" name="Freeform 59">
              <a:extLst>
                <a:ext uri="{FF2B5EF4-FFF2-40B4-BE49-F238E27FC236}">
                  <a16:creationId xmlns:a16="http://schemas.microsoft.com/office/drawing/2014/main" id="{62AF8600-0C0A-46A4-9183-FDCBDC4F6E32}"/>
                </a:ext>
              </a:extLst>
            </p:cNvPr>
            <p:cNvSpPr>
              <a:spLocks noChangeArrowheads="1"/>
            </p:cNvSpPr>
            <p:nvPr/>
          </p:nvSpPr>
          <p:spPr bwMode="auto">
            <a:xfrm>
              <a:off x="6919952" y="1507054"/>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2"/>
                    <a:pt x="1187" y="1559"/>
                    <a:pt x="767" y="1559"/>
                  </a:cubicBezTo>
                  <a:cubicBezTo>
                    <a:pt x="346" y="1559"/>
                    <a:pt x="0" y="1212"/>
                    <a:pt x="0" y="792"/>
                  </a:cubicBezTo>
                  <a:cubicBezTo>
                    <a:pt x="0" y="347"/>
                    <a:pt x="346" y="0"/>
                    <a:pt x="767" y="0"/>
                  </a:cubicBezTo>
                  <a:cubicBezTo>
                    <a:pt x="1187" y="0"/>
                    <a:pt x="1533" y="347"/>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8" name="Freeform 60">
              <a:extLst>
                <a:ext uri="{FF2B5EF4-FFF2-40B4-BE49-F238E27FC236}">
                  <a16:creationId xmlns:a16="http://schemas.microsoft.com/office/drawing/2014/main" id="{E430B8E1-CBF1-406E-8F8B-D88E18B3CED2}"/>
                </a:ext>
              </a:extLst>
            </p:cNvPr>
            <p:cNvSpPr>
              <a:spLocks noChangeArrowheads="1"/>
            </p:cNvSpPr>
            <p:nvPr/>
          </p:nvSpPr>
          <p:spPr bwMode="auto">
            <a:xfrm>
              <a:off x="6889675" y="1480179"/>
              <a:ext cx="173839" cy="173499"/>
            </a:xfrm>
            <a:custGeom>
              <a:avLst/>
              <a:gdLst>
                <a:gd name="T0" fmla="*/ 0 w 2252"/>
                <a:gd name="T1" fmla="*/ 0 h 2251"/>
                <a:gd name="T2" fmla="*/ 0 w 2252"/>
                <a:gd name="T3" fmla="*/ 2250 h 2251"/>
                <a:gd name="T4" fmla="*/ 2251 w 2252"/>
                <a:gd name="T5" fmla="*/ 2250 h 2251"/>
                <a:gd name="T6" fmla="*/ 2251 w 2252"/>
                <a:gd name="T7" fmla="*/ 0 h 2251"/>
                <a:gd name="T8" fmla="*/ 0 w 2252"/>
                <a:gd name="T9" fmla="*/ 0 h 2251"/>
                <a:gd name="T10" fmla="*/ 2201 w 2252"/>
                <a:gd name="T11" fmla="*/ 2201 h 2251"/>
                <a:gd name="T12" fmla="*/ 74 w 2252"/>
                <a:gd name="T13" fmla="*/ 2201 h 2251"/>
                <a:gd name="T14" fmla="*/ 74 w 2252"/>
                <a:gd name="T15" fmla="*/ 74 h 2251"/>
                <a:gd name="T16" fmla="*/ 2201 w 2252"/>
                <a:gd name="T17" fmla="*/ 74 h 2251"/>
                <a:gd name="T18" fmla="*/ 2201 w 2252"/>
                <a:gd name="T19" fmla="*/ 2201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1">
                  <a:moveTo>
                    <a:pt x="0" y="0"/>
                  </a:moveTo>
                  <a:lnTo>
                    <a:pt x="0" y="2250"/>
                  </a:lnTo>
                  <a:lnTo>
                    <a:pt x="2251" y="2250"/>
                  </a:lnTo>
                  <a:lnTo>
                    <a:pt x="2251" y="0"/>
                  </a:lnTo>
                  <a:lnTo>
                    <a:pt x="0" y="0"/>
                  </a:lnTo>
                  <a:close/>
                  <a:moveTo>
                    <a:pt x="2201" y="2201"/>
                  </a:moveTo>
                  <a:lnTo>
                    <a:pt x="74" y="2201"/>
                  </a:lnTo>
                  <a:lnTo>
                    <a:pt x="74" y="74"/>
                  </a:lnTo>
                  <a:lnTo>
                    <a:pt x="2201" y="74"/>
                  </a:lnTo>
                  <a:lnTo>
                    <a:pt x="2201" y="2201"/>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9" name="Freeform 1">
              <a:extLst>
                <a:ext uri="{FF2B5EF4-FFF2-40B4-BE49-F238E27FC236}">
                  <a16:creationId xmlns:a16="http://schemas.microsoft.com/office/drawing/2014/main" id="{2B999489-990B-4133-B0A4-02E36178246C}"/>
                </a:ext>
              </a:extLst>
            </p:cNvPr>
            <p:cNvSpPr>
              <a:spLocks noChangeArrowheads="1"/>
            </p:cNvSpPr>
            <p:nvPr/>
          </p:nvSpPr>
          <p:spPr bwMode="auto">
            <a:xfrm>
              <a:off x="5612957" y="941"/>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grpSp>
      <p:grpSp>
        <p:nvGrpSpPr>
          <p:cNvPr id="50" name="Group 49">
            <a:extLst>
              <a:ext uri="{FF2B5EF4-FFF2-40B4-BE49-F238E27FC236}">
                <a16:creationId xmlns:a16="http://schemas.microsoft.com/office/drawing/2014/main" id="{4C087A31-8B28-464B-8296-D7931EB27D20}"/>
              </a:ext>
            </a:extLst>
          </p:cNvPr>
          <p:cNvGrpSpPr>
            <a:grpSpLocks noChangeAspect="1"/>
          </p:cNvGrpSpPr>
          <p:nvPr/>
        </p:nvGrpSpPr>
        <p:grpSpPr>
          <a:xfrm>
            <a:off x="872900" y="4038031"/>
            <a:ext cx="736589" cy="565566"/>
            <a:chOff x="1840374" y="640686"/>
            <a:chExt cx="2108322" cy="1618806"/>
          </a:xfrm>
        </p:grpSpPr>
        <p:sp>
          <p:nvSpPr>
            <p:cNvPr id="51" name="Freeform 1">
              <a:extLst>
                <a:ext uri="{FF2B5EF4-FFF2-40B4-BE49-F238E27FC236}">
                  <a16:creationId xmlns:a16="http://schemas.microsoft.com/office/drawing/2014/main" id="{CA1EA642-E613-4C84-BB75-239011270D46}"/>
                </a:ext>
              </a:extLst>
            </p:cNvPr>
            <p:cNvSpPr>
              <a:spLocks noChangeArrowheads="1"/>
            </p:cNvSpPr>
            <p:nvPr/>
          </p:nvSpPr>
          <p:spPr bwMode="auto">
            <a:xfrm>
              <a:off x="1840374" y="640686"/>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2" name="Freeform 2">
              <a:extLst>
                <a:ext uri="{FF2B5EF4-FFF2-40B4-BE49-F238E27FC236}">
                  <a16:creationId xmlns:a16="http://schemas.microsoft.com/office/drawing/2014/main" id="{A3D8E360-EF06-4110-806D-2824432F0648}"/>
                </a:ext>
              </a:extLst>
            </p:cNvPr>
            <p:cNvSpPr>
              <a:spLocks noChangeArrowheads="1"/>
            </p:cNvSpPr>
            <p:nvPr/>
          </p:nvSpPr>
          <p:spPr bwMode="auto">
            <a:xfrm>
              <a:off x="2364565" y="1799890"/>
              <a:ext cx="382435" cy="459602"/>
            </a:xfrm>
            <a:custGeom>
              <a:avLst/>
              <a:gdLst>
                <a:gd name="T0" fmla="*/ 0 w 4961"/>
                <a:gd name="T1" fmla="*/ 1995 h 5960"/>
                <a:gd name="T2" fmla="*/ 0 w 4961"/>
                <a:gd name="T3" fmla="*/ 1995 h 5960"/>
                <a:gd name="T4" fmla="*/ 4960 w 4961"/>
                <a:gd name="T5" fmla="*/ 0 h 5960"/>
                <a:gd name="T6" fmla="*/ 4960 w 4961"/>
                <a:gd name="T7" fmla="*/ 5959 h 5960"/>
                <a:gd name="T8" fmla="*/ 0 w 4961"/>
                <a:gd name="T9" fmla="*/ 1995 h 5960"/>
              </a:gdLst>
              <a:ahLst/>
              <a:cxnLst>
                <a:cxn ang="0">
                  <a:pos x="T0" y="T1"/>
                </a:cxn>
                <a:cxn ang="0">
                  <a:pos x="T2" y="T3"/>
                </a:cxn>
                <a:cxn ang="0">
                  <a:pos x="T4" y="T5"/>
                </a:cxn>
                <a:cxn ang="0">
                  <a:pos x="T6" y="T7"/>
                </a:cxn>
                <a:cxn ang="0">
                  <a:pos x="T8" y="T9"/>
                </a:cxn>
              </a:cxnLst>
              <a:rect l="0" t="0" r="r" b="b"/>
              <a:pathLst>
                <a:path w="4961" h="5960">
                  <a:moveTo>
                    <a:pt x="0" y="1995"/>
                  </a:moveTo>
                  <a:lnTo>
                    <a:pt x="0" y="1995"/>
                  </a:lnTo>
                  <a:cubicBezTo>
                    <a:pt x="1233" y="1496"/>
                    <a:pt x="4960" y="0"/>
                    <a:pt x="4960" y="0"/>
                  </a:cubicBezTo>
                  <a:cubicBezTo>
                    <a:pt x="4960" y="5959"/>
                    <a:pt x="4960" y="5959"/>
                    <a:pt x="4960" y="5959"/>
                  </a:cubicBezTo>
                  <a:cubicBezTo>
                    <a:pt x="2230" y="5801"/>
                    <a:pt x="0" y="1995"/>
                    <a:pt x="0" y="1995"/>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
                <a:cs typeface=""/>
              </a:endParaRPr>
            </a:p>
          </p:txBody>
        </p:sp>
        <p:sp>
          <p:nvSpPr>
            <p:cNvPr id="53" name="Freeform 3">
              <a:extLst>
                <a:ext uri="{FF2B5EF4-FFF2-40B4-BE49-F238E27FC236}">
                  <a16:creationId xmlns:a16="http://schemas.microsoft.com/office/drawing/2014/main" id="{35E9D03A-8DEC-46CD-8643-5D152F4224F8}"/>
                </a:ext>
              </a:extLst>
            </p:cNvPr>
            <p:cNvSpPr>
              <a:spLocks noChangeArrowheads="1"/>
            </p:cNvSpPr>
            <p:nvPr/>
          </p:nvSpPr>
          <p:spPr bwMode="auto">
            <a:xfrm>
              <a:off x="2783374" y="1799890"/>
              <a:ext cx="384475" cy="459602"/>
            </a:xfrm>
            <a:custGeom>
              <a:avLst/>
              <a:gdLst>
                <a:gd name="T0" fmla="*/ 4986 w 4987"/>
                <a:gd name="T1" fmla="*/ 1995 h 5960"/>
                <a:gd name="T2" fmla="*/ 4986 w 4987"/>
                <a:gd name="T3" fmla="*/ 1995 h 5960"/>
                <a:gd name="T4" fmla="*/ 0 w 4987"/>
                <a:gd name="T5" fmla="*/ 0 h 5960"/>
                <a:gd name="T6" fmla="*/ 0 w 4987"/>
                <a:gd name="T7" fmla="*/ 5959 h 5960"/>
                <a:gd name="T8" fmla="*/ 4986 w 4987"/>
                <a:gd name="T9" fmla="*/ 1995 h 5960"/>
              </a:gdLst>
              <a:ahLst/>
              <a:cxnLst>
                <a:cxn ang="0">
                  <a:pos x="T0" y="T1"/>
                </a:cxn>
                <a:cxn ang="0">
                  <a:pos x="T2" y="T3"/>
                </a:cxn>
                <a:cxn ang="0">
                  <a:pos x="T4" y="T5"/>
                </a:cxn>
                <a:cxn ang="0">
                  <a:pos x="T6" y="T7"/>
                </a:cxn>
                <a:cxn ang="0">
                  <a:pos x="T8" y="T9"/>
                </a:cxn>
              </a:cxnLst>
              <a:rect l="0" t="0" r="r" b="b"/>
              <a:pathLst>
                <a:path w="4987" h="5960">
                  <a:moveTo>
                    <a:pt x="4986" y="1995"/>
                  </a:moveTo>
                  <a:lnTo>
                    <a:pt x="4986" y="1995"/>
                  </a:lnTo>
                  <a:cubicBezTo>
                    <a:pt x="3753" y="1496"/>
                    <a:pt x="0" y="0"/>
                    <a:pt x="0" y="0"/>
                  </a:cubicBezTo>
                  <a:cubicBezTo>
                    <a:pt x="0" y="5959"/>
                    <a:pt x="0" y="5959"/>
                    <a:pt x="0" y="5959"/>
                  </a:cubicBezTo>
                  <a:cubicBezTo>
                    <a:pt x="2755" y="5801"/>
                    <a:pt x="4986" y="1995"/>
                    <a:pt x="4986" y="1995"/>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4" name="Freeform 4">
              <a:extLst>
                <a:ext uri="{FF2B5EF4-FFF2-40B4-BE49-F238E27FC236}">
                  <a16:creationId xmlns:a16="http://schemas.microsoft.com/office/drawing/2014/main" id="{73B2F90A-84FC-4EB6-9DFC-17A4B14EC2FA}"/>
                </a:ext>
              </a:extLst>
            </p:cNvPr>
            <p:cNvSpPr>
              <a:spLocks noChangeArrowheads="1"/>
            </p:cNvSpPr>
            <p:nvPr/>
          </p:nvSpPr>
          <p:spPr bwMode="auto">
            <a:xfrm>
              <a:off x="2795148" y="1718984"/>
              <a:ext cx="212464" cy="80906"/>
            </a:xfrm>
            <a:custGeom>
              <a:avLst/>
              <a:gdLst>
                <a:gd name="T0" fmla="*/ 0 w 2757"/>
                <a:gd name="T1" fmla="*/ 1050 h 1051"/>
                <a:gd name="T2" fmla="*/ 1365 w 2757"/>
                <a:gd name="T3" fmla="*/ 473 h 1051"/>
                <a:gd name="T4" fmla="*/ 2756 w 2757"/>
                <a:gd name="T5" fmla="*/ 1050 h 1051"/>
                <a:gd name="T6" fmla="*/ 2756 w 2757"/>
                <a:gd name="T7" fmla="*/ 0 h 1051"/>
                <a:gd name="T8" fmla="*/ 0 w 2757"/>
                <a:gd name="T9" fmla="*/ 0 h 1051"/>
                <a:gd name="T10" fmla="*/ 0 w 2757"/>
                <a:gd name="T11" fmla="*/ 1050 h 1051"/>
              </a:gdLst>
              <a:ahLst/>
              <a:cxnLst>
                <a:cxn ang="0">
                  <a:pos x="T0" y="T1"/>
                </a:cxn>
                <a:cxn ang="0">
                  <a:pos x="T2" y="T3"/>
                </a:cxn>
                <a:cxn ang="0">
                  <a:pos x="T4" y="T5"/>
                </a:cxn>
                <a:cxn ang="0">
                  <a:pos x="T6" y="T7"/>
                </a:cxn>
                <a:cxn ang="0">
                  <a:pos x="T8" y="T9"/>
                </a:cxn>
                <a:cxn ang="0">
                  <a:pos x="T10" y="T11"/>
                </a:cxn>
              </a:cxnLst>
              <a:rect l="0" t="0" r="r" b="b"/>
              <a:pathLst>
                <a:path w="2757" h="1051">
                  <a:moveTo>
                    <a:pt x="0" y="1050"/>
                  </a:moveTo>
                  <a:lnTo>
                    <a:pt x="1365" y="473"/>
                  </a:lnTo>
                  <a:lnTo>
                    <a:pt x="2756" y="1050"/>
                  </a:lnTo>
                  <a:lnTo>
                    <a:pt x="2756" y="0"/>
                  </a:lnTo>
                  <a:lnTo>
                    <a:pt x="0" y="0"/>
                  </a:lnTo>
                  <a:lnTo>
                    <a:pt x="0" y="1050"/>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5" name="Freeform 5">
              <a:extLst>
                <a:ext uri="{FF2B5EF4-FFF2-40B4-BE49-F238E27FC236}">
                  <a16:creationId xmlns:a16="http://schemas.microsoft.com/office/drawing/2014/main" id="{0D3410F8-95B2-4F89-A467-4477BF3B1DD3}"/>
                </a:ext>
              </a:extLst>
            </p:cNvPr>
            <p:cNvSpPr>
              <a:spLocks noChangeArrowheads="1"/>
            </p:cNvSpPr>
            <p:nvPr/>
          </p:nvSpPr>
          <p:spPr bwMode="auto">
            <a:xfrm>
              <a:off x="2429154" y="1718983"/>
              <a:ext cx="212464" cy="169971"/>
            </a:xfrm>
            <a:custGeom>
              <a:avLst/>
              <a:gdLst>
                <a:gd name="T0" fmla="*/ 0 w 2757"/>
                <a:gd name="T1" fmla="*/ 2205 h 2206"/>
                <a:gd name="T2" fmla="*/ 2756 w 2757"/>
                <a:gd name="T3" fmla="*/ 1155 h 2206"/>
                <a:gd name="T4" fmla="*/ 2756 w 2757"/>
                <a:gd name="T5" fmla="*/ 0 h 2206"/>
                <a:gd name="T6" fmla="*/ 0 w 2757"/>
                <a:gd name="T7" fmla="*/ 0 h 2206"/>
                <a:gd name="T8" fmla="*/ 0 w 2757"/>
                <a:gd name="T9" fmla="*/ 2205 h 2206"/>
              </a:gdLst>
              <a:ahLst/>
              <a:cxnLst>
                <a:cxn ang="0">
                  <a:pos x="T0" y="T1"/>
                </a:cxn>
                <a:cxn ang="0">
                  <a:pos x="T2" y="T3"/>
                </a:cxn>
                <a:cxn ang="0">
                  <a:pos x="T4" y="T5"/>
                </a:cxn>
                <a:cxn ang="0">
                  <a:pos x="T6" y="T7"/>
                </a:cxn>
                <a:cxn ang="0">
                  <a:pos x="T8" y="T9"/>
                </a:cxn>
              </a:cxnLst>
              <a:rect l="0" t="0" r="r" b="b"/>
              <a:pathLst>
                <a:path w="2757" h="2206">
                  <a:moveTo>
                    <a:pt x="0" y="2205"/>
                  </a:moveTo>
                  <a:lnTo>
                    <a:pt x="2756" y="1155"/>
                  </a:lnTo>
                  <a:lnTo>
                    <a:pt x="2756" y="0"/>
                  </a:lnTo>
                  <a:lnTo>
                    <a:pt x="0" y="0"/>
                  </a:lnTo>
                  <a:lnTo>
                    <a:pt x="0" y="2205"/>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6" name="Freeform 6">
              <a:extLst>
                <a:ext uri="{FF2B5EF4-FFF2-40B4-BE49-F238E27FC236}">
                  <a16:creationId xmlns:a16="http://schemas.microsoft.com/office/drawing/2014/main" id="{1CB48D0C-FA07-4FB2-895D-A92B7355132D}"/>
                </a:ext>
              </a:extLst>
            </p:cNvPr>
            <p:cNvSpPr>
              <a:spLocks noChangeArrowheads="1"/>
            </p:cNvSpPr>
            <p:nvPr/>
          </p:nvSpPr>
          <p:spPr bwMode="auto">
            <a:xfrm>
              <a:off x="242915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7" name="Freeform 7">
              <a:extLst>
                <a:ext uri="{FF2B5EF4-FFF2-40B4-BE49-F238E27FC236}">
                  <a16:creationId xmlns:a16="http://schemas.microsoft.com/office/drawing/2014/main" id="{EA60DE68-8114-4B8D-8BED-7D620BBC1DB6}"/>
                </a:ext>
              </a:extLst>
            </p:cNvPr>
            <p:cNvSpPr>
              <a:spLocks noChangeArrowheads="1"/>
            </p:cNvSpPr>
            <p:nvPr/>
          </p:nvSpPr>
          <p:spPr bwMode="auto">
            <a:xfrm>
              <a:off x="266201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8" name="Freeform 8">
              <a:extLst>
                <a:ext uri="{FF2B5EF4-FFF2-40B4-BE49-F238E27FC236}">
                  <a16:creationId xmlns:a16="http://schemas.microsoft.com/office/drawing/2014/main" id="{EF50F1DE-D74C-4E9D-9E45-1A4E2AC65559}"/>
                </a:ext>
              </a:extLst>
            </p:cNvPr>
            <p:cNvSpPr>
              <a:spLocks noChangeArrowheads="1"/>
            </p:cNvSpPr>
            <p:nvPr/>
          </p:nvSpPr>
          <p:spPr bwMode="auto">
            <a:xfrm>
              <a:off x="2662014" y="1425953"/>
              <a:ext cx="212464" cy="125439"/>
            </a:xfrm>
            <a:custGeom>
              <a:avLst/>
              <a:gdLst>
                <a:gd name="T0" fmla="*/ 0 w 2757"/>
                <a:gd name="T1" fmla="*/ 1626 h 1627"/>
                <a:gd name="T2" fmla="*/ 2756 w 2757"/>
                <a:gd name="T3" fmla="*/ 1626 h 1627"/>
                <a:gd name="T4" fmla="*/ 2756 w 2757"/>
                <a:gd name="T5" fmla="*/ 0 h 1627"/>
                <a:gd name="T6" fmla="*/ 0 w 2757"/>
                <a:gd name="T7" fmla="*/ 0 h 1627"/>
                <a:gd name="T8" fmla="*/ 0 w 2757"/>
                <a:gd name="T9" fmla="*/ 1626 h 1627"/>
              </a:gdLst>
              <a:ahLst/>
              <a:cxnLst>
                <a:cxn ang="0">
                  <a:pos x="T0" y="T1"/>
                </a:cxn>
                <a:cxn ang="0">
                  <a:pos x="T2" y="T3"/>
                </a:cxn>
                <a:cxn ang="0">
                  <a:pos x="T4" y="T5"/>
                </a:cxn>
                <a:cxn ang="0">
                  <a:pos x="T6" y="T7"/>
                </a:cxn>
                <a:cxn ang="0">
                  <a:pos x="T8" y="T9"/>
                </a:cxn>
              </a:cxnLst>
              <a:rect l="0" t="0" r="r" b="b"/>
              <a:pathLst>
                <a:path w="2757" h="1627">
                  <a:moveTo>
                    <a:pt x="0" y="1626"/>
                  </a:moveTo>
                  <a:lnTo>
                    <a:pt x="2756" y="1626"/>
                  </a:lnTo>
                  <a:lnTo>
                    <a:pt x="2756" y="0"/>
                  </a:lnTo>
                  <a:lnTo>
                    <a:pt x="0" y="0"/>
                  </a:lnTo>
                  <a:lnTo>
                    <a:pt x="0" y="1626"/>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9" name="Freeform 9">
              <a:extLst>
                <a:ext uri="{FF2B5EF4-FFF2-40B4-BE49-F238E27FC236}">
                  <a16:creationId xmlns:a16="http://schemas.microsoft.com/office/drawing/2014/main" id="{A5B026FA-EB76-4D09-9D3E-ADBB965366E8}"/>
                </a:ext>
              </a:extLst>
            </p:cNvPr>
            <p:cNvSpPr>
              <a:spLocks noChangeArrowheads="1"/>
            </p:cNvSpPr>
            <p:nvPr/>
          </p:nvSpPr>
          <p:spPr bwMode="auto">
            <a:xfrm>
              <a:off x="2892495" y="1573488"/>
              <a:ext cx="182209" cy="125439"/>
            </a:xfrm>
            <a:custGeom>
              <a:avLst/>
              <a:gdLst>
                <a:gd name="T0" fmla="*/ 2283 w 2363"/>
                <a:gd name="T1" fmla="*/ 210 h 1628"/>
                <a:gd name="T2" fmla="*/ 2283 w 2363"/>
                <a:gd name="T3" fmla="*/ 210 h 1628"/>
                <a:gd name="T4" fmla="*/ 2362 w 2363"/>
                <a:gd name="T5" fmla="*/ 0 h 1628"/>
                <a:gd name="T6" fmla="*/ 0 w 2363"/>
                <a:gd name="T7" fmla="*/ 0 h 1628"/>
                <a:gd name="T8" fmla="*/ 0 w 2363"/>
                <a:gd name="T9" fmla="*/ 1627 h 1628"/>
                <a:gd name="T10" fmla="*/ 1942 w 2363"/>
                <a:gd name="T11" fmla="*/ 1627 h 1628"/>
                <a:gd name="T12" fmla="*/ 2283 w 2363"/>
                <a:gd name="T13" fmla="*/ 210 h 1628"/>
              </a:gdLst>
              <a:ahLst/>
              <a:cxnLst>
                <a:cxn ang="0">
                  <a:pos x="T0" y="T1"/>
                </a:cxn>
                <a:cxn ang="0">
                  <a:pos x="T2" y="T3"/>
                </a:cxn>
                <a:cxn ang="0">
                  <a:pos x="T4" y="T5"/>
                </a:cxn>
                <a:cxn ang="0">
                  <a:pos x="T6" y="T7"/>
                </a:cxn>
                <a:cxn ang="0">
                  <a:pos x="T8" y="T9"/>
                </a:cxn>
                <a:cxn ang="0">
                  <a:pos x="T10" y="T11"/>
                </a:cxn>
                <a:cxn ang="0">
                  <a:pos x="T12" y="T13"/>
                </a:cxn>
              </a:cxnLst>
              <a:rect l="0" t="0" r="r" b="b"/>
              <a:pathLst>
                <a:path w="2363" h="1628">
                  <a:moveTo>
                    <a:pt x="2283" y="210"/>
                  </a:moveTo>
                  <a:lnTo>
                    <a:pt x="2283" y="210"/>
                  </a:lnTo>
                  <a:cubicBezTo>
                    <a:pt x="2283" y="131"/>
                    <a:pt x="2336" y="52"/>
                    <a:pt x="2362" y="0"/>
                  </a:cubicBezTo>
                  <a:cubicBezTo>
                    <a:pt x="0" y="0"/>
                    <a:pt x="0" y="0"/>
                    <a:pt x="0" y="0"/>
                  </a:cubicBezTo>
                  <a:cubicBezTo>
                    <a:pt x="0" y="1627"/>
                    <a:pt x="0" y="1627"/>
                    <a:pt x="0" y="1627"/>
                  </a:cubicBezTo>
                  <a:cubicBezTo>
                    <a:pt x="1942" y="1627"/>
                    <a:pt x="1942" y="1627"/>
                    <a:pt x="1942" y="1627"/>
                  </a:cubicBezTo>
                  <a:cubicBezTo>
                    <a:pt x="2073" y="1155"/>
                    <a:pt x="2152" y="682"/>
                    <a:pt x="2283" y="210"/>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0" name="Freeform 10">
              <a:extLst>
                <a:ext uri="{FF2B5EF4-FFF2-40B4-BE49-F238E27FC236}">
                  <a16:creationId xmlns:a16="http://schemas.microsoft.com/office/drawing/2014/main" id="{BBEB35A3-A344-43C7-A4A8-3EC29B3EFBA1}"/>
                </a:ext>
              </a:extLst>
            </p:cNvPr>
            <p:cNvSpPr>
              <a:spLocks noChangeArrowheads="1"/>
            </p:cNvSpPr>
            <p:nvPr/>
          </p:nvSpPr>
          <p:spPr bwMode="auto">
            <a:xfrm>
              <a:off x="2892495" y="1718983"/>
              <a:ext cx="212464" cy="169971"/>
            </a:xfrm>
            <a:custGeom>
              <a:avLst/>
              <a:gdLst>
                <a:gd name="T0" fmla="*/ 1811 w 2757"/>
                <a:gd name="T1" fmla="*/ 998 h 2206"/>
                <a:gd name="T2" fmla="*/ 1811 w 2757"/>
                <a:gd name="T3" fmla="*/ 998 h 2206"/>
                <a:gd name="T4" fmla="*/ 1732 w 2757"/>
                <a:gd name="T5" fmla="*/ 578 h 2206"/>
                <a:gd name="T6" fmla="*/ 1863 w 2757"/>
                <a:gd name="T7" fmla="*/ 0 h 2206"/>
                <a:gd name="T8" fmla="*/ 0 w 2757"/>
                <a:gd name="T9" fmla="*/ 0 h 2206"/>
                <a:gd name="T10" fmla="*/ 0 w 2757"/>
                <a:gd name="T11" fmla="*/ 1155 h 2206"/>
                <a:gd name="T12" fmla="*/ 2756 w 2757"/>
                <a:gd name="T13" fmla="*/ 2205 h 2206"/>
                <a:gd name="T14" fmla="*/ 2756 w 2757"/>
                <a:gd name="T15" fmla="*/ 2153 h 2206"/>
                <a:gd name="T16" fmla="*/ 1811 w 2757"/>
                <a:gd name="T17" fmla="*/ 998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7" h="2206">
                  <a:moveTo>
                    <a:pt x="1811" y="998"/>
                  </a:moveTo>
                  <a:lnTo>
                    <a:pt x="1811" y="998"/>
                  </a:lnTo>
                  <a:cubicBezTo>
                    <a:pt x="1732" y="866"/>
                    <a:pt x="1679" y="683"/>
                    <a:pt x="1732" y="578"/>
                  </a:cubicBezTo>
                  <a:cubicBezTo>
                    <a:pt x="1758" y="342"/>
                    <a:pt x="1811" y="184"/>
                    <a:pt x="1863" y="0"/>
                  </a:cubicBezTo>
                  <a:cubicBezTo>
                    <a:pt x="0" y="0"/>
                    <a:pt x="0" y="0"/>
                    <a:pt x="0" y="0"/>
                  </a:cubicBezTo>
                  <a:cubicBezTo>
                    <a:pt x="0" y="1155"/>
                    <a:pt x="0" y="1155"/>
                    <a:pt x="0" y="1155"/>
                  </a:cubicBezTo>
                  <a:cubicBezTo>
                    <a:pt x="2756" y="2205"/>
                    <a:pt x="2756" y="2205"/>
                    <a:pt x="2756" y="2205"/>
                  </a:cubicBezTo>
                  <a:cubicBezTo>
                    <a:pt x="2756" y="2153"/>
                    <a:pt x="2756" y="2153"/>
                    <a:pt x="2756" y="2153"/>
                  </a:cubicBezTo>
                  <a:cubicBezTo>
                    <a:pt x="2467" y="1759"/>
                    <a:pt x="2152" y="1391"/>
                    <a:pt x="1811" y="998"/>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1" name="Freeform 11">
              <a:extLst>
                <a:ext uri="{FF2B5EF4-FFF2-40B4-BE49-F238E27FC236}">
                  <a16:creationId xmlns:a16="http://schemas.microsoft.com/office/drawing/2014/main" id="{5EA2EF42-60EC-42D8-AC81-C893AE960FEC}"/>
                </a:ext>
              </a:extLst>
            </p:cNvPr>
            <p:cNvSpPr>
              <a:spLocks noChangeArrowheads="1"/>
            </p:cNvSpPr>
            <p:nvPr/>
          </p:nvSpPr>
          <p:spPr bwMode="auto">
            <a:xfrm>
              <a:off x="3173967" y="1741420"/>
              <a:ext cx="80906" cy="76827"/>
            </a:xfrm>
            <a:custGeom>
              <a:avLst/>
              <a:gdLst>
                <a:gd name="T0" fmla="*/ 866 w 1051"/>
                <a:gd name="T1" fmla="*/ 656 h 998"/>
                <a:gd name="T2" fmla="*/ 866 w 1051"/>
                <a:gd name="T3" fmla="*/ 656 h 998"/>
                <a:gd name="T4" fmla="*/ 1024 w 1051"/>
                <a:gd name="T5" fmla="*/ 315 h 998"/>
                <a:gd name="T6" fmla="*/ 998 w 1051"/>
                <a:gd name="T7" fmla="*/ 105 h 998"/>
                <a:gd name="T8" fmla="*/ 788 w 1051"/>
                <a:gd name="T9" fmla="*/ 0 h 998"/>
                <a:gd name="T10" fmla="*/ 788 w 1051"/>
                <a:gd name="T11" fmla="*/ 0 h 998"/>
                <a:gd name="T12" fmla="*/ 735 w 1051"/>
                <a:gd name="T13" fmla="*/ 0 h 998"/>
                <a:gd name="T14" fmla="*/ 131 w 1051"/>
                <a:gd name="T15" fmla="*/ 105 h 998"/>
                <a:gd name="T16" fmla="*/ 26 w 1051"/>
                <a:gd name="T17" fmla="*/ 184 h 998"/>
                <a:gd name="T18" fmla="*/ 26 w 1051"/>
                <a:gd name="T19" fmla="*/ 341 h 998"/>
                <a:gd name="T20" fmla="*/ 525 w 1051"/>
                <a:gd name="T21" fmla="*/ 971 h 998"/>
                <a:gd name="T22" fmla="*/ 630 w 1051"/>
                <a:gd name="T23" fmla="*/ 997 h 998"/>
                <a:gd name="T24" fmla="*/ 788 w 1051"/>
                <a:gd name="T25" fmla="*/ 892 h 998"/>
                <a:gd name="T26" fmla="*/ 866 w 1051"/>
                <a:gd name="T27" fmla="*/ 656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998">
                  <a:moveTo>
                    <a:pt x="866" y="656"/>
                  </a:moveTo>
                  <a:lnTo>
                    <a:pt x="866" y="656"/>
                  </a:lnTo>
                  <a:cubicBezTo>
                    <a:pt x="919" y="551"/>
                    <a:pt x="971" y="420"/>
                    <a:pt x="1024" y="315"/>
                  </a:cubicBezTo>
                  <a:cubicBezTo>
                    <a:pt x="1050" y="236"/>
                    <a:pt x="1024" y="184"/>
                    <a:pt x="998" y="105"/>
                  </a:cubicBezTo>
                  <a:cubicBezTo>
                    <a:pt x="945" y="53"/>
                    <a:pt x="866" y="0"/>
                    <a:pt x="788" y="0"/>
                  </a:cubicBezTo>
                  <a:lnTo>
                    <a:pt x="788" y="0"/>
                  </a:lnTo>
                  <a:cubicBezTo>
                    <a:pt x="735" y="0"/>
                    <a:pt x="735" y="0"/>
                    <a:pt x="735" y="0"/>
                  </a:cubicBezTo>
                  <a:cubicBezTo>
                    <a:pt x="551" y="26"/>
                    <a:pt x="341" y="79"/>
                    <a:pt x="131" y="105"/>
                  </a:cubicBezTo>
                  <a:cubicBezTo>
                    <a:pt x="79" y="131"/>
                    <a:pt x="53" y="158"/>
                    <a:pt x="26" y="184"/>
                  </a:cubicBezTo>
                  <a:cubicBezTo>
                    <a:pt x="0" y="236"/>
                    <a:pt x="26" y="315"/>
                    <a:pt x="26" y="341"/>
                  </a:cubicBezTo>
                  <a:cubicBezTo>
                    <a:pt x="131" y="604"/>
                    <a:pt x="315" y="814"/>
                    <a:pt x="525" y="971"/>
                  </a:cubicBezTo>
                  <a:cubicBezTo>
                    <a:pt x="551" y="971"/>
                    <a:pt x="578" y="997"/>
                    <a:pt x="630" y="997"/>
                  </a:cubicBezTo>
                  <a:cubicBezTo>
                    <a:pt x="656" y="997"/>
                    <a:pt x="735" y="997"/>
                    <a:pt x="788" y="892"/>
                  </a:cubicBezTo>
                  <a:cubicBezTo>
                    <a:pt x="814" y="814"/>
                    <a:pt x="840" y="735"/>
                    <a:pt x="866" y="656"/>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2" name="Freeform 12">
              <a:extLst>
                <a:ext uri="{FF2B5EF4-FFF2-40B4-BE49-F238E27FC236}">
                  <a16:creationId xmlns:a16="http://schemas.microsoft.com/office/drawing/2014/main" id="{EA9B73B9-16FB-45A5-8D1A-632F88D2A292}"/>
                </a:ext>
              </a:extLst>
            </p:cNvPr>
            <p:cNvSpPr>
              <a:spLocks noChangeArrowheads="1"/>
            </p:cNvSpPr>
            <p:nvPr/>
          </p:nvSpPr>
          <p:spPr bwMode="auto">
            <a:xfrm>
              <a:off x="3198103" y="1613941"/>
              <a:ext cx="77167" cy="78867"/>
            </a:xfrm>
            <a:custGeom>
              <a:avLst/>
              <a:gdLst>
                <a:gd name="T0" fmla="*/ 105 w 999"/>
                <a:gd name="T1" fmla="*/ 630 h 1024"/>
                <a:gd name="T2" fmla="*/ 105 w 999"/>
                <a:gd name="T3" fmla="*/ 630 h 1024"/>
                <a:gd name="T4" fmla="*/ 289 w 999"/>
                <a:gd name="T5" fmla="*/ 787 h 1024"/>
                <a:gd name="T6" fmla="*/ 578 w 999"/>
                <a:gd name="T7" fmla="*/ 997 h 1024"/>
                <a:gd name="T8" fmla="*/ 735 w 999"/>
                <a:gd name="T9" fmla="*/ 1023 h 1024"/>
                <a:gd name="T10" fmla="*/ 971 w 999"/>
                <a:gd name="T11" fmla="*/ 787 h 1024"/>
                <a:gd name="T12" fmla="*/ 998 w 999"/>
                <a:gd name="T13" fmla="*/ 498 h 1024"/>
                <a:gd name="T14" fmla="*/ 998 w 999"/>
                <a:gd name="T15" fmla="*/ 262 h 1024"/>
                <a:gd name="T16" fmla="*/ 998 w 999"/>
                <a:gd name="T17" fmla="*/ 262 h 1024"/>
                <a:gd name="T18" fmla="*/ 998 w 999"/>
                <a:gd name="T19" fmla="*/ 236 h 1024"/>
                <a:gd name="T20" fmla="*/ 971 w 999"/>
                <a:gd name="T21" fmla="*/ 78 h 1024"/>
                <a:gd name="T22" fmla="*/ 788 w 999"/>
                <a:gd name="T23" fmla="*/ 26 h 1024"/>
                <a:gd name="T24" fmla="*/ 79 w 999"/>
                <a:gd name="T25" fmla="*/ 367 h 1024"/>
                <a:gd name="T26" fmla="*/ 26 w 999"/>
                <a:gd name="T27" fmla="*/ 498 h 1024"/>
                <a:gd name="T28" fmla="*/ 105 w 999"/>
                <a:gd name="T29" fmla="*/ 63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9" h="1024">
                  <a:moveTo>
                    <a:pt x="105" y="630"/>
                  </a:moveTo>
                  <a:lnTo>
                    <a:pt x="105" y="630"/>
                  </a:lnTo>
                  <a:cubicBezTo>
                    <a:pt x="158" y="682"/>
                    <a:pt x="236" y="735"/>
                    <a:pt x="289" y="787"/>
                  </a:cubicBezTo>
                  <a:cubicBezTo>
                    <a:pt x="394" y="840"/>
                    <a:pt x="499" y="918"/>
                    <a:pt x="578" y="997"/>
                  </a:cubicBezTo>
                  <a:cubicBezTo>
                    <a:pt x="630" y="1023"/>
                    <a:pt x="683" y="1023"/>
                    <a:pt x="735" y="1023"/>
                  </a:cubicBezTo>
                  <a:cubicBezTo>
                    <a:pt x="866" y="1023"/>
                    <a:pt x="945" y="944"/>
                    <a:pt x="971" y="787"/>
                  </a:cubicBezTo>
                  <a:cubicBezTo>
                    <a:pt x="971" y="682"/>
                    <a:pt x="971" y="603"/>
                    <a:pt x="998" y="498"/>
                  </a:cubicBezTo>
                  <a:cubicBezTo>
                    <a:pt x="998" y="262"/>
                    <a:pt x="998" y="262"/>
                    <a:pt x="998" y="262"/>
                  </a:cubicBezTo>
                  <a:lnTo>
                    <a:pt x="998" y="262"/>
                  </a:lnTo>
                  <a:lnTo>
                    <a:pt x="998" y="236"/>
                  </a:lnTo>
                  <a:cubicBezTo>
                    <a:pt x="998" y="157"/>
                    <a:pt x="998" y="105"/>
                    <a:pt x="971" y="78"/>
                  </a:cubicBezTo>
                  <a:cubicBezTo>
                    <a:pt x="945" y="52"/>
                    <a:pt x="893" y="0"/>
                    <a:pt x="788" y="26"/>
                  </a:cubicBezTo>
                  <a:cubicBezTo>
                    <a:pt x="499" y="78"/>
                    <a:pt x="263" y="183"/>
                    <a:pt x="79" y="367"/>
                  </a:cubicBezTo>
                  <a:cubicBezTo>
                    <a:pt x="79" y="393"/>
                    <a:pt x="0" y="420"/>
                    <a:pt x="26" y="498"/>
                  </a:cubicBezTo>
                  <a:cubicBezTo>
                    <a:pt x="26" y="551"/>
                    <a:pt x="53" y="603"/>
                    <a:pt x="105" y="63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3" name="Freeform 13">
              <a:extLst>
                <a:ext uri="{FF2B5EF4-FFF2-40B4-BE49-F238E27FC236}">
                  <a16:creationId xmlns:a16="http://schemas.microsoft.com/office/drawing/2014/main" id="{5EE2956F-37C9-483F-9972-B8D2B4C45DA0}"/>
                </a:ext>
              </a:extLst>
            </p:cNvPr>
            <p:cNvSpPr>
              <a:spLocks noChangeArrowheads="1"/>
            </p:cNvSpPr>
            <p:nvPr/>
          </p:nvSpPr>
          <p:spPr bwMode="auto">
            <a:xfrm>
              <a:off x="3167848" y="1664593"/>
              <a:ext cx="77167" cy="78867"/>
            </a:xfrm>
            <a:custGeom>
              <a:avLst/>
              <a:gdLst>
                <a:gd name="T0" fmla="*/ 237 w 999"/>
                <a:gd name="T1" fmla="*/ 1023 h 1024"/>
                <a:gd name="T2" fmla="*/ 237 w 999"/>
                <a:gd name="T3" fmla="*/ 1023 h 1024"/>
                <a:gd name="T4" fmla="*/ 499 w 999"/>
                <a:gd name="T5" fmla="*/ 945 h 1024"/>
                <a:gd name="T6" fmla="*/ 788 w 999"/>
                <a:gd name="T7" fmla="*/ 866 h 1024"/>
                <a:gd name="T8" fmla="*/ 972 w 999"/>
                <a:gd name="T9" fmla="*/ 682 h 1024"/>
                <a:gd name="T10" fmla="*/ 893 w 999"/>
                <a:gd name="T11" fmla="*/ 446 h 1024"/>
                <a:gd name="T12" fmla="*/ 630 w 999"/>
                <a:gd name="T13" fmla="*/ 210 h 1024"/>
                <a:gd name="T14" fmla="*/ 447 w 999"/>
                <a:gd name="T15" fmla="*/ 52 h 1024"/>
                <a:gd name="T16" fmla="*/ 315 w 999"/>
                <a:gd name="T17" fmla="*/ 0 h 1024"/>
                <a:gd name="T18" fmla="*/ 184 w 999"/>
                <a:gd name="T19" fmla="*/ 105 h 1024"/>
                <a:gd name="T20" fmla="*/ 0 w 999"/>
                <a:gd name="T21" fmla="*/ 761 h 1024"/>
                <a:gd name="T22" fmla="*/ 0 w 999"/>
                <a:gd name="T23" fmla="*/ 787 h 1024"/>
                <a:gd name="T24" fmla="*/ 0 w 999"/>
                <a:gd name="T25" fmla="*/ 840 h 1024"/>
                <a:gd name="T26" fmla="*/ 53 w 999"/>
                <a:gd name="T27" fmla="*/ 971 h 1024"/>
                <a:gd name="T28" fmla="*/ 158 w 999"/>
                <a:gd name="T29" fmla="*/ 1023 h 1024"/>
                <a:gd name="T30" fmla="*/ 237 w 999"/>
                <a:gd name="T31" fmla="*/ 1023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1024">
                  <a:moveTo>
                    <a:pt x="237" y="1023"/>
                  </a:moveTo>
                  <a:lnTo>
                    <a:pt x="237" y="1023"/>
                  </a:lnTo>
                  <a:cubicBezTo>
                    <a:pt x="315" y="997"/>
                    <a:pt x="394" y="971"/>
                    <a:pt x="499" y="945"/>
                  </a:cubicBezTo>
                  <a:cubicBezTo>
                    <a:pt x="604" y="918"/>
                    <a:pt x="683" y="892"/>
                    <a:pt x="788" y="866"/>
                  </a:cubicBezTo>
                  <a:cubicBezTo>
                    <a:pt x="893" y="813"/>
                    <a:pt x="945" y="761"/>
                    <a:pt x="972" y="682"/>
                  </a:cubicBezTo>
                  <a:cubicBezTo>
                    <a:pt x="998" y="603"/>
                    <a:pt x="945" y="498"/>
                    <a:pt x="893" y="446"/>
                  </a:cubicBezTo>
                  <a:cubicBezTo>
                    <a:pt x="814" y="367"/>
                    <a:pt x="709" y="288"/>
                    <a:pt x="630" y="210"/>
                  </a:cubicBezTo>
                  <a:cubicBezTo>
                    <a:pt x="578" y="157"/>
                    <a:pt x="499" y="105"/>
                    <a:pt x="447" y="52"/>
                  </a:cubicBezTo>
                  <a:cubicBezTo>
                    <a:pt x="420" y="26"/>
                    <a:pt x="368" y="0"/>
                    <a:pt x="315" y="0"/>
                  </a:cubicBezTo>
                  <a:cubicBezTo>
                    <a:pt x="263" y="0"/>
                    <a:pt x="210" y="26"/>
                    <a:pt x="184" y="105"/>
                  </a:cubicBezTo>
                  <a:cubicBezTo>
                    <a:pt x="53" y="315"/>
                    <a:pt x="0" y="525"/>
                    <a:pt x="0" y="761"/>
                  </a:cubicBezTo>
                  <a:cubicBezTo>
                    <a:pt x="0" y="787"/>
                    <a:pt x="0" y="787"/>
                    <a:pt x="0" y="787"/>
                  </a:cubicBezTo>
                  <a:cubicBezTo>
                    <a:pt x="0" y="813"/>
                    <a:pt x="0" y="813"/>
                    <a:pt x="0" y="840"/>
                  </a:cubicBezTo>
                  <a:cubicBezTo>
                    <a:pt x="0" y="866"/>
                    <a:pt x="0" y="945"/>
                    <a:pt x="53" y="971"/>
                  </a:cubicBezTo>
                  <a:cubicBezTo>
                    <a:pt x="79" y="1023"/>
                    <a:pt x="105" y="1023"/>
                    <a:pt x="158" y="1023"/>
                  </a:cubicBezTo>
                  <a:cubicBezTo>
                    <a:pt x="184" y="1023"/>
                    <a:pt x="210" y="1023"/>
                    <a:pt x="237" y="1023"/>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4" name="Freeform 14">
              <a:extLst>
                <a:ext uri="{FF2B5EF4-FFF2-40B4-BE49-F238E27FC236}">
                  <a16:creationId xmlns:a16="http://schemas.microsoft.com/office/drawing/2014/main" id="{9AE188AB-44AC-44AB-A097-75A32095AD19}"/>
                </a:ext>
              </a:extLst>
            </p:cNvPr>
            <p:cNvSpPr>
              <a:spLocks noChangeArrowheads="1"/>
            </p:cNvSpPr>
            <p:nvPr/>
          </p:nvSpPr>
          <p:spPr bwMode="auto">
            <a:xfrm>
              <a:off x="3281049" y="1615981"/>
              <a:ext cx="77167" cy="76827"/>
            </a:xfrm>
            <a:custGeom>
              <a:avLst/>
              <a:gdLst>
                <a:gd name="T0" fmla="*/ 53 w 999"/>
                <a:gd name="T1" fmla="*/ 787 h 998"/>
                <a:gd name="T2" fmla="*/ 53 w 999"/>
                <a:gd name="T3" fmla="*/ 787 h 998"/>
                <a:gd name="T4" fmla="*/ 289 w 999"/>
                <a:gd name="T5" fmla="*/ 997 h 998"/>
                <a:gd name="T6" fmla="*/ 289 w 999"/>
                <a:gd name="T7" fmla="*/ 997 h 998"/>
                <a:gd name="T8" fmla="*/ 315 w 999"/>
                <a:gd name="T9" fmla="*/ 997 h 998"/>
                <a:gd name="T10" fmla="*/ 420 w 999"/>
                <a:gd name="T11" fmla="*/ 971 h 998"/>
                <a:gd name="T12" fmla="*/ 709 w 999"/>
                <a:gd name="T13" fmla="*/ 761 h 998"/>
                <a:gd name="T14" fmla="*/ 919 w 999"/>
                <a:gd name="T15" fmla="*/ 604 h 998"/>
                <a:gd name="T16" fmla="*/ 998 w 999"/>
                <a:gd name="T17" fmla="*/ 472 h 998"/>
                <a:gd name="T18" fmla="*/ 945 w 999"/>
                <a:gd name="T19" fmla="*/ 341 h 998"/>
                <a:gd name="T20" fmla="*/ 210 w 999"/>
                <a:gd name="T21" fmla="*/ 0 h 998"/>
                <a:gd name="T22" fmla="*/ 158 w 999"/>
                <a:gd name="T23" fmla="*/ 0 h 998"/>
                <a:gd name="T24" fmla="*/ 53 w 999"/>
                <a:gd name="T25" fmla="*/ 52 h 998"/>
                <a:gd name="T26" fmla="*/ 0 w 999"/>
                <a:gd name="T27" fmla="*/ 184 h 998"/>
                <a:gd name="T28" fmla="*/ 27 w 999"/>
                <a:gd name="T29" fmla="*/ 446 h 998"/>
                <a:gd name="T30" fmla="*/ 53 w 999"/>
                <a:gd name="T31" fmla="*/ 78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998">
                  <a:moveTo>
                    <a:pt x="53" y="787"/>
                  </a:moveTo>
                  <a:lnTo>
                    <a:pt x="53" y="787"/>
                  </a:lnTo>
                  <a:cubicBezTo>
                    <a:pt x="53" y="918"/>
                    <a:pt x="158" y="997"/>
                    <a:pt x="289" y="997"/>
                  </a:cubicBezTo>
                  <a:lnTo>
                    <a:pt x="289" y="997"/>
                  </a:lnTo>
                  <a:cubicBezTo>
                    <a:pt x="315" y="997"/>
                    <a:pt x="315" y="997"/>
                    <a:pt x="315" y="997"/>
                  </a:cubicBezTo>
                  <a:cubicBezTo>
                    <a:pt x="342" y="997"/>
                    <a:pt x="368" y="997"/>
                    <a:pt x="420" y="971"/>
                  </a:cubicBezTo>
                  <a:cubicBezTo>
                    <a:pt x="499" y="892"/>
                    <a:pt x="604" y="840"/>
                    <a:pt x="709" y="761"/>
                  </a:cubicBezTo>
                  <a:cubicBezTo>
                    <a:pt x="762" y="709"/>
                    <a:pt x="840" y="656"/>
                    <a:pt x="919" y="604"/>
                  </a:cubicBezTo>
                  <a:cubicBezTo>
                    <a:pt x="972" y="551"/>
                    <a:pt x="998" y="525"/>
                    <a:pt x="998" y="472"/>
                  </a:cubicBezTo>
                  <a:cubicBezTo>
                    <a:pt x="998" y="446"/>
                    <a:pt x="998" y="394"/>
                    <a:pt x="945" y="341"/>
                  </a:cubicBezTo>
                  <a:cubicBezTo>
                    <a:pt x="735" y="157"/>
                    <a:pt x="473" y="52"/>
                    <a:pt x="210" y="0"/>
                  </a:cubicBezTo>
                  <a:cubicBezTo>
                    <a:pt x="184" y="0"/>
                    <a:pt x="184" y="0"/>
                    <a:pt x="158" y="0"/>
                  </a:cubicBezTo>
                  <a:cubicBezTo>
                    <a:pt x="132" y="0"/>
                    <a:pt x="79" y="0"/>
                    <a:pt x="53" y="52"/>
                  </a:cubicBezTo>
                  <a:cubicBezTo>
                    <a:pt x="27" y="79"/>
                    <a:pt x="0" y="131"/>
                    <a:pt x="0" y="184"/>
                  </a:cubicBezTo>
                  <a:cubicBezTo>
                    <a:pt x="27" y="262"/>
                    <a:pt x="27" y="367"/>
                    <a:pt x="27" y="446"/>
                  </a:cubicBezTo>
                  <a:cubicBezTo>
                    <a:pt x="27" y="551"/>
                    <a:pt x="27" y="682"/>
                    <a:pt x="53" y="787"/>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5" name="Freeform 15">
              <a:extLst>
                <a:ext uri="{FF2B5EF4-FFF2-40B4-BE49-F238E27FC236}">
                  <a16:creationId xmlns:a16="http://schemas.microsoft.com/office/drawing/2014/main" id="{FCBAF3FE-3CDF-4303-8B29-BCE8547B5942}"/>
                </a:ext>
              </a:extLst>
            </p:cNvPr>
            <p:cNvSpPr>
              <a:spLocks noChangeArrowheads="1"/>
            </p:cNvSpPr>
            <p:nvPr/>
          </p:nvSpPr>
          <p:spPr bwMode="auto">
            <a:xfrm>
              <a:off x="3252834" y="1698927"/>
              <a:ext cx="52691" cy="52691"/>
            </a:xfrm>
            <a:custGeom>
              <a:avLst/>
              <a:gdLst>
                <a:gd name="T0" fmla="*/ 0 w 683"/>
                <a:gd name="T1" fmla="*/ 341 h 683"/>
                <a:gd name="T2" fmla="*/ 0 w 683"/>
                <a:gd name="T3" fmla="*/ 341 h 683"/>
                <a:gd name="T4" fmla="*/ 341 w 683"/>
                <a:gd name="T5" fmla="*/ 682 h 683"/>
                <a:gd name="T6" fmla="*/ 682 w 683"/>
                <a:gd name="T7" fmla="*/ 341 h 683"/>
                <a:gd name="T8" fmla="*/ 341 w 683"/>
                <a:gd name="T9" fmla="*/ 0 h 683"/>
                <a:gd name="T10" fmla="*/ 0 w 683"/>
                <a:gd name="T11" fmla="*/ 341 h 683"/>
              </a:gdLst>
              <a:ahLst/>
              <a:cxnLst>
                <a:cxn ang="0">
                  <a:pos x="T0" y="T1"/>
                </a:cxn>
                <a:cxn ang="0">
                  <a:pos x="T2" y="T3"/>
                </a:cxn>
                <a:cxn ang="0">
                  <a:pos x="T4" y="T5"/>
                </a:cxn>
                <a:cxn ang="0">
                  <a:pos x="T6" y="T7"/>
                </a:cxn>
                <a:cxn ang="0">
                  <a:pos x="T8" y="T9"/>
                </a:cxn>
                <a:cxn ang="0">
                  <a:pos x="T10" y="T11"/>
                </a:cxn>
              </a:cxnLst>
              <a:rect l="0" t="0" r="r" b="b"/>
              <a:pathLst>
                <a:path w="683" h="683">
                  <a:moveTo>
                    <a:pt x="0" y="341"/>
                  </a:moveTo>
                  <a:lnTo>
                    <a:pt x="0" y="341"/>
                  </a:lnTo>
                  <a:cubicBezTo>
                    <a:pt x="0" y="551"/>
                    <a:pt x="157" y="682"/>
                    <a:pt x="341" y="682"/>
                  </a:cubicBezTo>
                  <a:cubicBezTo>
                    <a:pt x="551" y="682"/>
                    <a:pt x="682" y="551"/>
                    <a:pt x="682" y="341"/>
                  </a:cubicBezTo>
                  <a:cubicBezTo>
                    <a:pt x="682" y="157"/>
                    <a:pt x="551" y="0"/>
                    <a:pt x="341" y="0"/>
                  </a:cubicBezTo>
                  <a:cubicBezTo>
                    <a:pt x="157" y="0"/>
                    <a:pt x="0" y="157"/>
                    <a:pt x="0" y="34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6" name="Freeform 16">
              <a:extLst>
                <a:ext uri="{FF2B5EF4-FFF2-40B4-BE49-F238E27FC236}">
                  <a16:creationId xmlns:a16="http://schemas.microsoft.com/office/drawing/2014/main" id="{E4081626-BF69-4B79-A7B1-AA06A296BBB7}"/>
                </a:ext>
              </a:extLst>
            </p:cNvPr>
            <p:cNvSpPr>
              <a:spLocks noChangeArrowheads="1"/>
            </p:cNvSpPr>
            <p:nvPr/>
          </p:nvSpPr>
          <p:spPr bwMode="auto">
            <a:xfrm>
              <a:off x="3311304" y="1664593"/>
              <a:ext cx="77167" cy="78867"/>
            </a:xfrm>
            <a:custGeom>
              <a:avLst/>
              <a:gdLst>
                <a:gd name="T0" fmla="*/ 683 w 999"/>
                <a:gd name="T1" fmla="*/ 0 h 1024"/>
                <a:gd name="T2" fmla="*/ 683 w 999"/>
                <a:gd name="T3" fmla="*/ 0 h 1024"/>
                <a:gd name="T4" fmla="*/ 551 w 999"/>
                <a:gd name="T5" fmla="*/ 52 h 1024"/>
                <a:gd name="T6" fmla="*/ 131 w 999"/>
                <a:gd name="T7" fmla="*/ 420 h 1024"/>
                <a:gd name="T8" fmla="*/ 53 w 999"/>
                <a:gd name="T9" fmla="*/ 682 h 1024"/>
                <a:gd name="T10" fmla="*/ 236 w 999"/>
                <a:gd name="T11" fmla="*/ 866 h 1024"/>
                <a:gd name="T12" fmla="*/ 525 w 999"/>
                <a:gd name="T13" fmla="*/ 945 h 1024"/>
                <a:gd name="T14" fmla="*/ 709 w 999"/>
                <a:gd name="T15" fmla="*/ 997 h 1024"/>
                <a:gd name="T16" fmla="*/ 840 w 999"/>
                <a:gd name="T17" fmla="*/ 1023 h 1024"/>
                <a:gd name="T18" fmla="*/ 840 w 999"/>
                <a:gd name="T19" fmla="*/ 1023 h 1024"/>
                <a:gd name="T20" fmla="*/ 945 w 999"/>
                <a:gd name="T21" fmla="*/ 971 h 1024"/>
                <a:gd name="T22" fmla="*/ 998 w 999"/>
                <a:gd name="T23" fmla="*/ 708 h 1024"/>
                <a:gd name="T24" fmla="*/ 840 w 999"/>
                <a:gd name="T25" fmla="*/ 105 h 1024"/>
                <a:gd name="T26" fmla="*/ 683 w 999"/>
                <a:gd name="T27"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9" h="1024">
                  <a:moveTo>
                    <a:pt x="683" y="0"/>
                  </a:moveTo>
                  <a:lnTo>
                    <a:pt x="683" y="0"/>
                  </a:lnTo>
                  <a:cubicBezTo>
                    <a:pt x="630" y="0"/>
                    <a:pt x="578" y="26"/>
                    <a:pt x="551" y="52"/>
                  </a:cubicBezTo>
                  <a:cubicBezTo>
                    <a:pt x="420" y="184"/>
                    <a:pt x="289" y="315"/>
                    <a:pt x="131" y="420"/>
                  </a:cubicBezTo>
                  <a:cubicBezTo>
                    <a:pt x="105" y="446"/>
                    <a:pt x="0" y="551"/>
                    <a:pt x="53" y="682"/>
                  </a:cubicBezTo>
                  <a:cubicBezTo>
                    <a:pt x="79" y="813"/>
                    <a:pt x="184" y="840"/>
                    <a:pt x="236" y="866"/>
                  </a:cubicBezTo>
                  <a:cubicBezTo>
                    <a:pt x="341" y="892"/>
                    <a:pt x="446" y="918"/>
                    <a:pt x="525" y="945"/>
                  </a:cubicBezTo>
                  <a:cubicBezTo>
                    <a:pt x="709" y="997"/>
                    <a:pt x="709" y="997"/>
                    <a:pt x="709" y="997"/>
                  </a:cubicBezTo>
                  <a:cubicBezTo>
                    <a:pt x="761" y="1023"/>
                    <a:pt x="788" y="1023"/>
                    <a:pt x="840" y="1023"/>
                  </a:cubicBezTo>
                  <a:lnTo>
                    <a:pt x="840" y="1023"/>
                  </a:lnTo>
                  <a:cubicBezTo>
                    <a:pt x="893" y="1023"/>
                    <a:pt x="919" y="997"/>
                    <a:pt x="945" y="971"/>
                  </a:cubicBezTo>
                  <a:cubicBezTo>
                    <a:pt x="998" y="918"/>
                    <a:pt x="998" y="840"/>
                    <a:pt x="998" y="708"/>
                  </a:cubicBezTo>
                  <a:cubicBezTo>
                    <a:pt x="998" y="525"/>
                    <a:pt x="945" y="315"/>
                    <a:pt x="840" y="105"/>
                  </a:cubicBezTo>
                  <a:cubicBezTo>
                    <a:pt x="788" y="26"/>
                    <a:pt x="735" y="0"/>
                    <a:pt x="683" y="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7" name="Freeform 17">
              <a:extLst>
                <a:ext uri="{FF2B5EF4-FFF2-40B4-BE49-F238E27FC236}">
                  <a16:creationId xmlns:a16="http://schemas.microsoft.com/office/drawing/2014/main" id="{1092E948-DFE1-4126-8704-88863EE9E99D}"/>
                </a:ext>
              </a:extLst>
            </p:cNvPr>
            <p:cNvSpPr>
              <a:spLocks noChangeArrowheads="1"/>
            </p:cNvSpPr>
            <p:nvPr/>
          </p:nvSpPr>
          <p:spPr bwMode="auto">
            <a:xfrm>
              <a:off x="3232438" y="1761476"/>
              <a:ext cx="91105" cy="75127"/>
            </a:xfrm>
            <a:custGeom>
              <a:avLst/>
              <a:gdLst>
                <a:gd name="T0" fmla="*/ 1024 w 1183"/>
                <a:gd name="T1" fmla="*/ 552 h 973"/>
                <a:gd name="T2" fmla="*/ 1024 w 1183"/>
                <a:gd name="T3" fmla="*/ 552 h 973"/>
                <a:gd name="T4" fmla="*/ 788 w 1183"/>
                <a:gd name="T5" fmla="*/ 132 h 973"/>
                <a:gd name="T6" fmla="*/ 578 w 1183"/>
                <a:gd name="T7" fmla="*/ 0 h 973"/>
                <a:gd name="T8" fmla="*/ 394 w 1183"/>
                <a:gd name="T9" fmla="*/ 132 h 973"/>
                <a:gd name="T10" fmla="*/ 158 w 1183"/>
                <a:gd name="T11" fmla="*/ 552 h 973"/>
                <a:gd name="T12" fmla="*/ 79 w 1183"/>
                <a:gd name="T13" fmla="*/ 709 h 973"/>
                <a:gd name="T14" fmla="*/ 0 w 1183"/>
                <a:gd name="T15" fmla="*/ 840 h 973"/>
                <a:gd name="T16" fmla="*/ 132 w 1183"/>
                <a:gd name="T17" fmla="*/ 893 h 973"/>
                <a:gd name="T18" fmla="*/ 604 w 1183"/>
                <a:gd name="T19" fmla="*/ 972 h 973"/>
                <a:gd name="T20" fmla="*/ 1050 w 1183"/>
                <a:gd name="T21" fmla="*/ 893 h 973"/>
                <a:gd name="T22" fmla="*/ 1182 w 1183"/>
                <a:gd name="T23" fmla="*/ 840 h 973"/>
                <a:gd name="T24" fmla="*/ 1129 w 1183"/>
                <a:gd name="T25" fmla="*/ 709 h 973"/>
                <a:gd name="T26" fmla="*/ 1024 w 1183"/>
                <a:gd name="T27" fmla="*/ 552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3" h="973">
                  <a:moveTo>
                    <a:pt x="1024" y="552"/>
                  </a:moveTo>
                  <a:lnTo>
                    <a:pt x="1024" y="552"/>
                  </a:lnTo>
                  <a:cubicBezTo>
                    <a:pt x="945" y="420"/>
                    <a:pt x="867" y="263"/>
                    <a:pt x="788" y="132"/>
                  </a:cubicBezTo>
                  <a:cubicBezTo>
                    <a:pt x="762" y="53"/>
                    <a:pt x="683" y="0"/>
                    <a:pt x="578" y="0"/>
                  </a:cubicBezTo>
                  <a:cubicBezTo>
                    <a:pt x="499" y="0"/>
                    <a:pt x="447" y="53"/>
                    <a:pt x="394" y="132"/>
                  </a:cubicBezTo>
                  <a:cubicBezTo>
                    <a:pt x="315" y="263"/>
                    <a:pt x="237" y="394"/>
                    <a:pt x="158" y="552"/>
                  </a:cubicBezTo>
                  <a:cubicBezTo>
                    <a:pt x="132" y="604"/>
                    <a:pt x="105" y="657"/>
                    <a:pt x="79" y="709"/>
                  </a:cubicBezTo>
                  <a:cubicBezTo>
                    <a:pt x="0" y="840"/>
                    <a:pt x="0" y="840"/>
                    <a:pt x="0" y="840"/>
                  </a:cubicBezTo>
                  <a:cubicBezTo>
                    <a:pt x="132" y="893"/>
                    <a:pt x="132" y="893"/>
                    <a:pt x="132" y="893"/>
                  </a:cubicBezTo>
                  <a:cubicBezTo>
                    <a:pt x="315" y="945"/>
                    <a:pt x="447" y="972"/>
                    <a:pt x="604" y="972"/>
                  </a:cubicBezTo>
                  <a:cubicBezTo>
                    <a:pt x="762" y="972"/>
                    <a:pt x="893" y="945"/>
                    <a:pt x="1050" y="893"/>
                  </a:cubicBezTo>
                  <a:cubicBezTo>
                    <a:pt x="1182" y="840"/>
                    <a:pt x="1182" y="840"/>
                    <a:pt x="1182" y="840"/>
                  </a:cubicBezTo>
                  <a:cubicBezTo>
                    <a:pt x="1129" y="709"/>
                    <a:pt x="1129" y="709"/>
                    <a:pt x="1129" y="709"/>
                  </a:cubicBezTo>
                  <a:cubicBezTo>
                    <a:pt x="1077" y="657"/>
                    <a:pt x="1050" y="604"/>
                    <a:pt x="1024" y="552"/>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8" name="Freeform 18">
              <a:extLst>
                <a:ext uri="{FF2B5EF4-FFF2-40B4-BE49-F238E27FC236}">
                  <a16:creationId xmlns:a16="http://schemas.microsoft.com/office/drawing/2014/main" id="{1A6E4ECD-F8DA-42E6-BF96-F0137F09C5E5}"/>
                </a:ext>
              </a:extLst>
            </p:cNvPr>
            <p:cNvSpPr>
              <a:spLocks noChangeArrowheads="1"/>
            </p:cNvSpPr>
            <p:nvPr/>
          </p:nvSpPr>
          <p:spPr bwMode="auto">
            <a:xfrm>
              <a:off x="3040370" y="1486463"/>
              <a:ext cx="473539" cy="457223"/>
            </a:xfrm>
            <a:custGeom>
              <a:avLst/>
              <a:gdLst>
                <a:gd name="T0" fmla="*/ 6116 w 6143"/>
                <a:gd name="T1" fmla="*/ 3569 h 5933"/>
                <a:gd name="T2" fmla="*/ 5302 w 6143"/>
                <a:gd name="T3" fmla="*/ 1024 h 5933"/>
                <a:gd name="T4" fmla="*/ 2835 w 6143"/>
                <a:gd name="T5" fmla="*/ 79 h 5933"/>
                <a:gd name="T6" fmla="*/ 525 w 6143"/>
                <a:gd name="T7" fmla="*/ 1418 h 5933"/>
                <a:gd name="T8" fmla="*/ 131 w 6143"/>
                <a:gd name="T9" fmla="*/ 3989 h 5933"/>
                <a:gd name="T10" fmla="*/ 1942 w 6143"/>
                <a:gd name="T11" fmla="*/ 5932 h 5933"/>
                <a:gd name="T12" fmla="*/ 4226 w 6143"/>
                <a:gd name="T13" fmla="*/ 5932 h 5933"/>
                <a:gd name="T14" fmla="*/ 4751 w 6143"/>
                <a:gd name="T15" fmla="*/ 5538 h 5933"/>
                <a:gd name="T16" fmla="*/ 6116 w 6143"/>
                <a:gd name="T17" fmla="*/ 3569 h 5933"/>
                <a:gd name="T18" fmla="*/ 5302 w 6143"/>
                <a:gd name="T19" fmla="*/ 3596 h 5933"/>
                <a:gd name="T20" fmla="*/ 4961 w 6143"/>
                <a:gd name="T21" fmla="*/ 3622 h 5933"/>
                <a:gd name="T22" fmla="*/ 4620 w 6143"/>
                <a:gd name="T23" fmla="*/ 3674 h 5933"/>
                <a:gd name="T24" fmla="*/ 3937 w 6143"/>
                <a:gd name="T25" fmla="*/ 4646 h 5933"/>
                <a:gd name="T26" fmla="*/ 4121 w 6143"/>
                <a:gd name="T27" fmla="*/ 4961 h 5933"/>
                <a:gd name="T28" fmla="*/ 3911 w 6143"/>
                <a:gd name="T29" fmla="*/ 5092 h 5933"/>
                <a:gd name="T30" fmla="*/ 3753 w 6143"/>
                <a:gd name="T31" fmla="*/ 4751 h 5933"/>
                <a:gd name="T32" fmla="*/ 2625 w 6143"/>
                <a:gd name="T33" fmla="*/ 4672 h 5933"/>
                <a:gd name="T34" fmla="*/ 2310 w 6143"/>
                <a:gd name="T35" fmla="*/ 4987 h 5933"/>
                <a:gd name="T36" fmla="*/ 2073 w 6143"/>
                <a:gd name="T37" fmla="*/ 5118 h 5933"/>
                <a:gd name="T38" fmla="*/ 2152 w 6143"/>
                <a:gd name="T39" fmla="*/ 4751 h 5933"/>
                <a:gd name="T40" fmla="*/ 2178 w 6143"/>
                <a:gd name="T41" fmla="*/ 4462 h 5933"/>
                <a:gd name="T42" fmla="*/ 1365 w 6143"/>
                <a:gd name="T43" fmla="*/ 3569 h 5933"/>
                <a:gd name="T44" fmla="*/ 1023 w 6143"/>
                <a:gd name="T45" fmla="*/ 3674 h 5933"/>
                <a:gd name="T46" fmla="*/ 971 w 6143"/>
                <a:gd name="T47" fmla="*/ 3438 h 5933"/>
                <a:gd name="T48" fmla="*/ 1443 w 6143"/>
                <a:gd name="T49" fmla="*/ 3176 h 5933"/>
                <a:gd name="T50" fmla="*/ 1601 w 6143"/>
                <a:gd name="T51" fmla="*/ 2047 h 5933"/>
                <a:gd name="T52" fmla="*/ 1312 w 6143"/>
                <a:gd name="T53" fmla="*/ 1837 h 5933"/>
                <a:gd name="T54" fmla="*/ 1470 w 6143"/>
                <a:gd name="T55" fmla="*/ 1627 h 5933"/>
                <a:gd name="T56" fmla="*/ 1706 w 6143"/>
                <a:gd name="T57" fmla="*/ 1890 h 5933"/>
                <a:gd name="T58" fmla="*/ 2808 w 6143"/>
                <a:gd name="T59" fmla="*/ 1470 h 5933"/>
                <a:gd name="T60" fmla="*/ 2940 w 6143"/>
                <a:gd name="T61" fmla="*/ 998 h 5933"/>
                <a:gd name="T62" fmla="*/ 3123 w 6143"/>
                <a:gd name="T63" fmla="*/ 840 h 5933"/>
                <a:gd name="T64" fmla="*/ 3176 w 6143"/>
                <a:gd name="T65" fmla="*/ 1260 h 5933"/>
                <a:gd name="T66" fmla="*/ 4173 w 6143"/>
                <a:gd name="T67" fmla="*/ 1864 h 5933"/>
                <a:gd name="T68" fmla="*/ 4620 w 6143"/>
                <a:gd name="T69" fmla="*/ 1680 h 5933"/>
                <a:gd name="T70" fmla="*/ 4882 w 6143"/>
                <a:gd name="T71" fmla="*/ 1732 h 5933"/>
                <a:gd name="T72" fmla="*/ 4541 w 6143"/>
                <a:gd name="T73" fmla="*/ 2021 h 5933"/>
                <a:gd name="T74" fmla="*/ 4698 w 6143"/>
                <a:gd name="T75" fmla="*/ 3228 h 5933"/>
                <a:gd name="T76" fmla="*/ 5066 w 6143"/>
                <a:gd name="T77" fmla="*/ 3438 h 5933"/>
                <a:gd name="T78" fmla="*/ 5302 w 6143"/>
                <a:gd name="T79" fmla="*/ 3596 h 5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43" h="5933">
                  <a:moveTo>
                    <a:pt x="6116" y="3569"/>
                  </a:moveTo>
                  <a:lnTo>
                    <a:pt x="6116" y="3569"/>
                  </a:lnTo>
                  <a:cubicBezTo>
                    <a:pt x="5932" y="2861"/>
                    <a:pt x="5775" y="2126"/>
                    <a:pt x="5617" y="1391"/>
                  </a:cubicBezTo>
                  <a:cubicBezTo>
                    <a:pt x="5565" y="1234"/>
                    <a:pt x="5460" y="1103"/>
                    <a:pt x="5302" y="1024"/>
                  </a:cubicBezTo>
                  <a:cubicBezTo>
                    <a:pt x="4646" y="709"/>
                    <a:pt x="3990" y="394"/>
                    <a:pt x="3307" y="79"/>
                  </a:cubicBezTo>
                  <a:cubicBezTo>
                    <a:pt x="3150" y="0"/>
                    <a:pt x="2992" y="0"/>
                    <a:pt x="2835" y="79"/>
                  </a:cubicBezTo>
                  <a:cubicBezTo>
                    <a:pt x="2178" y="394"/>
                    <a:pt x="1522" y="709"/>
                    <a:pt x="866" y="1024"/>
                  </a:cubicBezTo>
                  <a:cubicBezTo>
                    <a:pt x="682" y="1103"/>
                    <a:pt x="577" y="1234"/>
                    <a:pt x="525" y="1418"/>
                  </a:cubicBezTo>
                  <a:cubicBezTo>
                    <a:pt x="367" y="2126"/>
                    <a:pt x="210" y="2861"/>
                    <a:pt x="52" y="3569"/>
                  </a:cubicBezTo>
                  <a:cubicBezTo>
                    <a:pt x="0" y="3727"/>
                    <a:pt x="26" y="3858"/>
                    <a:pt x="131" y="3989"/>
                  </a:cubicBezTo>
                  <a:cubicBezTo>
                    <a:pt x="603" y="4567"/>
                    <a:pt x="1076" y="5171"/>
                    <a:pt x="1548" y="5748"/>
                  </a:cubicBezTo>
                  <a:cubicBezTo>
                    <a:pt x="1653" y="5879"/>
                    <a:pt x="1785" y="5932"/>
                    <a:pt x="1942" y="5932"/>
                  </a:cubicBezTo>
                  <a:cubicBezTo>
                    <a:pt x="2336" y="5932"/>
                    <a:pt x="2703" y="5932"/>
                    <a:pt x="3071" y="5932"/>
                  </a:cubicBezTo>
                  <a:cubicBezTo>
                    <a:pt x="3465" y="5932"/>
                    <a:pt x="3832" y="5932"/>
                    <a:pt x="4226" y="5932"/>
                  </a:cubicBezTo>
                  <a:cubicBezTo>
                    <a:pt x="4383" y="5932"/>
                    <a:pt x="4488" y="5879"/>
                    <a:pt x="4593" y="5748"/>
                  </a:cubicBezTo>
                  <a:cubicBezTo>
                    <a:pt x="4646" y="5696"/>
                    <a:pt x="4698" y="5617"/>
                    <a:pt x="4751" y="5538"/>
                  </a:cubicBezTo>
                  <a:cubicBezTo>
                    <a:pt x="5171" y="5013"/>
                    <a:pt x="5591" y="4514"/>
                    <a:pt x="6011" y="3989"/>
                  </a:cubicBezTo>
                  <a:cubicBezTo>
                    <a:pt x="6116" y="3858"/>
                    <a:pt x="6142" y="3727"/>
                    <a:pt x="6116" y="3569"/>
                  </a:cubicBezTo>
                  <a:close/>
                  <a:moveTo>
                    <a:pt x="5302" y="3596"/>
                  </a:moveTo>
                  <a:lnTo>
                    <a:pt x="5302" y="3596"/>
                  </a:lnTo>
                  <a:cubicBezTo>
                    <a:pt x="5276" y="3674"/>
                    <a:pt x="5223" y="3701"/>
                    <a:pt x="5145" y="3674"/>
                  </a:cubicBezTo>
                  <a:cubicBezTo>
                    <a:pt x="5066" y="3674"/>
                    <a:pt x="5013" y="3648"/>
                    <a:pt x="4961" y="3622"/>
                  </a:cubicBezTo>
                  <a:cubicBezTo>
                    <a:pt x="4908" y="3596"/>
                    <a:pt x="4856" y="3569"/>
                    <a:pt x="4803" y="3569"/>
                  </a:cubicBezTo>
                  <a:cubicBezTo>
                    <a:pt x="4725" y="3569"/>
                    <a:pt x="4646" y="3569"/>
                    <a:pt x="4620" y="3674"/>
                  </a:cubicBezTo>
                  <a:cubicBezTo>
                    <a:pt x="4488" y="3989"/>
                    <a:pt x="4278" y="4252"/>
                    <a:pt x="4016" y="4436"/>
                  </a:cubicBezTo>
                  <a:cubicBezTo>
                    <a:pt x="3911" y="4488"/>
                    <a:pt x="3911" y="4567"/>
                    <a:pt x="3937" y="4646"/>
                  </a:cubicBezTo>
                  <a:cubicBezTo>
                    <a:pt x="3963" y="4724"/>
                    <a:pt x="4016" y="4803"/>
                    <a:pt x="4068" y="4882"/>
                  </a:cubicBezTo>
                  <a:cubicBezTo>
                    <a:pt x="4095" y="4908"/>
                    <a:pt x="4121" y="4934"/>
                    <a:pt x="4121" y="4961"/>
                  </a:cubicBezTo>
                  <a:cubicBezTo>
                    <a:pt x="4147" y="5039"/>
                    <a:pt x="4147" y="5092"/>
                    <a:pt x="4068" y="5144"/>
                  </a:cubicBezTo>
                  <a:cubicBezTo>
                    <a:pt x="4016" y="5171"/>
                    <a:pt x="3963" y="5144"/>
                    <a:pt x="3911" y="5092"/>
                  </a:cubicBezTo>
                  <a:cubicBezTo>
                    <a:pt x="3885" y="5039"/>
                    <a:pt x="3858" y="4987"/>
                    <a:pt x="3858" y="4934"/>
                  </a:cubicBezTo>
                  <a:cubicBezTo>
                    <a:pt x="3832" y="4882"/>
                    <a:pt x="3806" y="4803"/>
                    <a:pt x="3753" y="4751"/>
                  </a:cubicBezTo>
                  <a:cubicBezTo>
                    <a:pt x="3727" y="4672"/>
                    <a:pt x="3675" y="4619"/>
                    <a:pt x="3570" y="4646"/>
                  </a:cubicBezTo>
                  <a:cubicBezTo>
                    <a:pt x="3255" y="4751"/>
                    <a:pt x="2940" y="4751"/>
                    <a:pt x="2625" y="4672"/>
                  </a:cubicBezTo>
                  <a:cubicBezTo>
                    <a:pt x="2493" y="4619"/>
                    <a:pt x="2441" y="4646"/>
                    <a:pt x="2388" y="4751"/>
                  </a:cubicBezTo>
                  <a:cubicBezTo>
                    <a:pt x="2362" y="4829"/>
                    <a:pt x="2336" y="4908"/>
                    <a:pt x="2310" y="4987"/>
                  </a:cubicBezTo>
                  <a:cubicBezTo>
                    <a:pt x="2283" y="5013"/>
                    <a:pt x="2283" y="5039"/>
                    <a:pt x="2257" y="5066"/>
                  </a:cubicBezTo>
                  <a:cubicBezTo>
                    <a:pt x="2205" y="5118"/>
                    <a:pt x="2152" y="5171"/>
                    <a:pt x="2073" y="5118"/>
                  </a:cubicBezTo>
                  <a:cubicBezTo>
                    <a:pt x="1995" y="5092"/>
                    <a:pt x="1995" y="5013"/>
                    <a:pt x="2047" y="4934"/>
                  </a:cubicBezTo>
                  <a:cubicBezTo>
                    <a:pt x="2073" y="4882"/>
                    <a:pt x="2126" y="4803"/>
                    <a:pt x="2152" y="4751"/>
                  </a:cubicBezTo>
                  <a:cubicBezTo>
                    <a:pt x="2205" y="4672"/>
                    <a:pt x="2231" y="4593"/>
                    <a:pt x="2231" y="4514"/>
                  </a:cubicBezTo>
                  <a:cubicBezTo>
                    <a:pt x="2231" y="4488"/>
                    <a:pt x="2205" y="4462"/>
                    <a:pt x="2178" y="4462"/>
                  </a:cubicBezTo>
                  <a:cubicBezTo>
                    <a:pt x="1890" y="4252"/>
                    <a:pt x="1653" y="3989"/>
                    <a:pt x="1548" y="3648"/>
                  </a:cubicBezTo>
                  <a:cubicBezTo>
                    <a:pt x="1496" y="3569"/>
                    <a:pt x="1417" y="3569"/>
                    <a:pt x="1365" y="3569"/>
                  </a:cubicBezTo>
                  <a:cubicBezTo>
                    <a:pt x="1286" y="3569"/>
                    <a:pt x="1207" y="3622"/>
                    <a:pt x="1155" y="3648"/>
                  </a:cubicBezTo>
                  <a:cubicBezTo>
                    <a:pt x="1102" y="3648"/>
                    <a:pt x="1076" y="3674"/>
                    <a:pt x="1023" y="3674"/>
                  </a:cubicBezTo>
                  <a:cubicBezTo>
                    <a:pt x="945" y="3701"/>
                    <a:pt x="866" y="3674"/>
                    <a:pt x="840" y="3596"/>
                  </a:cubicBezTo>
                  <a:cubicBezTo>
                    <a:pt x="840" y="3517"/>
                    <a:pt x="892" y="3438"/>
                    <a:pt x="971" y="3438"/>
                  </a:cubicBezTo>
                  <a:cubicBezTo>
                    <a:pt x="1076" y="3412"/>
                    <a:pt x="1155" y="3412"/>
                    <a:pt x="1260" y="3386"/>
                  </a:cubicBezTo>
                  <a:cubicBezTo>
                    <a:pt x="1417" y="3360"/>
                    <a:pt x="1443" y="3333"/>
                    <a:pt x="1443" y="3176"/>
                  </a:cubicBezTo>
                  <a:cubicBezTo>
                    <a:pt x="1417" y="2835"/>
                    <a:pt x="1470" y="2546"/>
                    <a:pt x="1653" y="2257"/>
                  </a:cubicBezTo>
                  <a:cubicBezTo>
                    <a:pt x="1706" y="2152"/>
                    <a:pt x="1680" y="2100"/>
                    <a:pt x="1601" y="2047"/>
                  </a:cubicBezTo>
                  <a:cubicBezTo>
                    <a:pt x="1548" y="1995"/>
                    <a:pt x="1470" y="1942"/>
                    <a:pt x="1417" y="1916"/>
                  </a:cubicBezTo>
                  <a:cubicBezTo>
                    <a:pt x="1365" y="1890"/>
                    <a:pt x="1338" y="1864"/>
                    <a:pt x="1312" y="1837"/>
                  </a:cubicBezTo>
                  <a:cubicBezTo>
                    <a:pt x="1260" y="1785"/>
                    <a:pt x="1233" y="1706"/>
                    <a:pt x="1286" y="1654"/>
                  </a:cubicBezTo>
                  <a:cubicBezTo>
                    <a:pt x="1338" y="1601"/>
                    <a:pt x="1391" y="1601"/>
                    <a:pt x="1470" y="1627"/>
                  </a:cubicBezTo>
                  <a:cubicBezTo>
                    <a:pt x="1496" y="1654"/>
                    <a:pt x="1522" y="1706"/>
                    <a:pt x="1548" y="1732"/>
                  </a:cubicBezTo>
                  <a:cubicBezTo>
                    <a:pt x="1601" y="1785"/>
                    <a:pt x="1653" y="1837"/>
                    <a:pt x="1706" y="1890"/>
                  </a:cubicBezTo>
                  <a:cubicBezTo>
                    <a:pt x="1811" y="1942"/>
                    <a:pt x="1863" y="1942"/>
                    <a:pt x="1942" y="1864"/>
                  </a:cubicBezTo>
                  <a:cubicBezTo>
                    <a:pt x="2205" y="1654"/>
                    <a:pt x="2467" y="1496"/>
                    <a:pt x="2808" y="1470"/>
                  </a:cubicBezTo>
                  <a:cubicBezTo>
                    <a:pt x="2913" y="1444"/>
                    <a:pt x="2966" y="1365"/>
                    <a:pt x="2966" y="1234"/>
                  </a:cubicBezTo>
                  <a:cubicBezTo>
                    <a:pt x="2966" y="1155"/>
                    <a:pt x="2940" y="1076"/>
                    <a:pt x="2940" y="998"/>
                  </a:cubicBezTo>
                  <a:cubicBezTo>
                    <a:pt x="2940" y="919"/>
                    <a:pt x="2940" y="866"/>
                    <a:pt x="2992" y="840"/>
                  </a:cubicBezTo>
                  <a:cubicBezTo>
                    <a:pt x="3045" y="814"/>
                    <a:pt x="3097" y="788"/>
                    <a:pt x="3123" y="840"/>
                  </a:cubicBezTo>
                  <a:cubicBezTo>
                    <a:pt x="3202" y="866"/>
                    <a:pt x="3202" y="919"/>
                    <a:pt x="3202" y="998"/>
                  </a:cubicBezTo>
                  <a:cubicBezTo>
                    <a:pt x="3176" y="1076"/>
                    <a:pt x="3176" y="1181"/>
                    <a:pt x="3176" y="1260"/>
                  </a:cubicBezTo>
                  <a:cubicBezTo>
                    <a:pt x="3150" y="1391"/>
                    <a:pt x="3202" y="1444"/>
                    <a:pt x="3333" y="1470"/>
                  </a:cubicBezTo>
                  <a:cubicBezTo>
                    <a:pt x="3648" y="1523"/>
                    <a:pt x="3937" y="1654"/>
                    <a:pt x="4173" y="1864"/>
                  </a:cubicBezTo>
                  <a:cubicBezTo>
                    <a:pt x="4252" y="1969"/>
                    <a:pt x="4305" y="1969"/>
                    <a:pt x="4410" y="1890"/>
                  </a:cubicBezTo>
                  <a:cubicBezTo>
                    <a:pt x="4488" y="1837"/>
                    <a:pt x="4541" y="1759"/>
                    <a:pt x="4620" y="1680"/>
                  </a:cubicBezTo>
                  <a:cubicBezTo>
                    <a:pt x="4672" y="1654"/>
                    <a:pt x="4725" y="1601"/>
                    <a:pt x="4803" y="1627"/>
                  </a:cubicBezTo>
                  <a:cubicBezTo>
                    <a:pt x="4830" y="1654"/>
                    <a:pt x="4856" y="1680"/>
                    <a:pt x="4882" y="1732"/>
                  </a:cubicBezTo>
                  <a:cubicBezTo>
                    <a:pt x="4882" y="1811"/>
                    <a:pt x="4830" y="1864"/>
                    <a:pt x="4777" y="1890"/>
                  </a:cubicBezTo>
                  <a:cubicBezTo>
                    <a:pt x="4698" y="1942"/>
                    <a:pt x="4620" y="1969"/>
                    <a:pt x="4541" y="2021"/>
                  </a:cubicBezTo>
                  <a:cubicBezTo>
                    <a:pt x="4436" y="2100"/>
                    <a:pt x="4436" y="2179"/>
                    <a:pt x="4488" y="2284"/>
                  </a:cubicBezTo>
                  <a:cubicBezTo>
                    <a:pt x="4646" y="2572"/>
                    <a:pt x="4725" y="2887"/>
                    <a:pt x="4698" y="3228"/>
                  </a:cubicBezTo>
                  <a:cubicBezTo>
                    <a:pt x="4698" y="3333"/>
                    <a:pt x="4751" y="3386"/>
                    <a:pt x="4830" y="3386"/>
                  </a:cubicBezTo>
                  <a:cubicBezTo>
                    <a:pt x="4908" y="3412"/>
                    <a:pt x="4987" y="3412"/>
                    <a:pt x="5066" y="3438"/>
                  </a:cubicBezTo>
                  <a:cubicBezTo>
                    <a:pt x="5118" y="3438"/>
                    <a:pt x="5171" y="3438"/>
                    <a:pt x="5223" y="3465"/>
                  </a:cubicBezTo>
                  <a:cubicBezTo>
                    <a:pt x="5276" y="3491"/>
                    <a:pt x="5328" y="3543"/>
                    <a:pt x="5302" y="3596"/>
                  </a:cubicBezTo>
                  <a:close/>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9" name="Freeform 19">
              <a:extLst>
                <a:ext uri="{FF2B5EF4-FFF2-40B4-BE49-F238E27FC236}">
                  <a16:creationId xmlns:a16="http://schemas.microsoft.com/office/drawing/2014/main" id="{04B01619-08F1-4802-A6B0-5AB39506577F}"/>
                </a:ext>
              </a:extLst>
            </p:cNvPr>
            <p:cNvSpPr>
              <a:spLocks noChangeArrowheads="1"/>
            </p:cNvSpPr>
            <p:nvPr/>
          </p:nvSpPr>
          <p:spPr bwMode="auto">
            <a:xfrm>
              <a:off x="3301446" y="1739380"/>
              <a:ext cx="82946" cy="84986"/>
            </a:xfrm>
            <a:custGeom>
              <a:avLst/>
              <a:gdLst>
                <a:gd name="T0" fmla="*/ 892 w 1077"/>
                <a:gd name="T1" fmla="*/ 131 h 1103"/>
                <a:gd name="T2" fmla="*/ 892 w 1077"/>
                <a:gd name="T3" fmla="*/ 131 h 1103"/>
                <a:gd name="T4" fmla="*/ 630 w 1077"/>
                <a:gd name="T5" fmla="*/ 79 h 1103"/>
                <a:gd name="T6" fmla="*/ 315 w 1077"/>
                <a:gd name="T7" fmla="*/ 26 h 1103"/>
                <a:gd name="T8" fmla="*/ 52 w 1077"/>
                <a:gd name="T9" fmla="*/ 131 h 1103"/>
                <a:gd name="T10" fmla="*/ 52 w 1077"/>
                <a:gd name="T11" fmla="*/ 367 h 1103"/>
                <a:gd name="T12" fmla="*/ 236 w 1077"/>
                <a:gd name="T13" fmla="*/ 787 h 1103"/>
                <a:gd name="T14" fmla="*/ 367 w 1077"/>
                <a:gd name="T15" fmla="*/ 1102 h 1103"/>
                <a:gd name="T16" fmla="*/ 472 w 1077"/>
                <a:gd name="T17" fmla="*/ 1023 h 1103"/>
                <a:gd name="T18" fmla="*/ 1024 w 1077"/>
                <a:gd name="T19" fmla="*/ 367 h 1103"/>
                <a:gd name="T20" fmla="*/ 1024 w 1077"/>
                <a:gd name="T21" fmla="*/ 367 h 1103"/>
                <a:gd name="T22" fmla="*/ 1024 w 1077"/>
                <a:gd name="T23" fmla="*/ 210 h 1103"/>
                <a:gd name="T24" fmla="*/ 892 w 1077"/>
                <a:gd name="T25" fmla="*/ 131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7" h="1103">
                  <a:moveTo>
                    <a:pt x="892" y="131"/>
                  </a:moveTo>
                  <a:lnTo>
                    <a:pt x="892" y="131"/>
                  </a:lnTo>
                  <a:cubicBezTo>
                    <a:pt x="814" y="105"/>
                    <a:pt x="735" y="105"/>
                    <a:pt x="630" y="79"/>
                  </a:cubicBezTo>
                  <a:cubicBezTo>
                    <a:pt x="525" y="52"/>
                    <a:pt x="420" y="52"/>
                    <a:pt x="315" y="26"/>
                  </a:cubicBezTo>
                  <a:cubicBezTo>
                    <a:pt x="210" y="0"/>
                    <a:pt x="105" y="52"/>
                    <a:pt x="52" y="131"/>
                  </a:cubicBezTo>
                  <a:cubicBezTo>
                    <a:pt x="26" y="184"/>
                    <a:pt x="0" y="288"/>
                    <a:pt x="52" y="367"/>
                  </a:cubicBezTo>
                  <a:cubicBezTo>
                    <a:pt x="105" y="498"/>
                    <a:pt x="157" y="656"/>
                    <a:pt x="236" y="787"/>
                  </a:cubicBezTo>
                  <a:cubicBezTo>
                    <a:pt x="367" y="1102"/>
                    <a:pt x="367" y="1102"/>
                    <a:pt x="367" y="1102"/>
                  </a:cubicBezTo>
                  <a:cubicBezTo>
                    <a:pt x="472" y="1023"/>
                    <a:pt x="472" y="1023"/>
                    <a:pt x="472" y="1023"/>
                  </a:cubicBezTo>
                  <a:cubicBezTo>
                    <a:pt x="735" y="840"/>
                    <a:pt x="919" y="630"/>
                    <a:pt x="1024" y="367"/>
                  </a:cubicBezTo>
                  <a:lnTo>
                    <a:pt x="1024" y="367"/>
                  </a:lnTo>
                  <a:cubicBezTo>
                    <a:pt x="1050" y="341"/>
                    <a:pt x="1076" y="288"/>
                    <a:pt x="1024" y="210"/>
                  </a:cubicBezTo>
                  <a:cubicBezTo>
                    <a:pt x="1024" y="157"/>
                    <a:pt x="971" y="131"/>
                    <a:pt x="892" y="13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grpSp>
    </p:spTree>
    <p:extLst>
      <p:ext uri="{BB962C8B-B14F-4D97-AF65-F5344CB8AC3E}">
        <p14:creationId xmlns:p14="http://schemas.microsoft.com/office/powerpoint/2010/main" val="303944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377DB-52D7-4451-9789-C2966F5B0C08}"/>
              </a:ext>
            </a:extLst>
          </p:cNvPr>
          <p:cNvSpPr>
            <a:spLocks noGrp="1"/>
          </p:cNvSpPr>
          <p:nvPr>
            <p:ph type="title"/>
          </p:nvPr>
        </p:nvSpPr>
        <p:spPr>
          <a:xfrm>
            <a:off x="417580" y="-71981"/>
            <a:ext cx="8343900" cy="666750"/>
          </a:xfrm>
        </p:spPr>
        <p:txBody>
          <a:bodyPr/>
          <a:lstStyle/>
          <a:p>
            <a:r>
              <a:rPr lang="en-US" dirty="0">
                <a:cs typeface="Calibri"/>
              </a:rPr>
              <a:t>Kubernetes </a:t>
            </a:r>
            <a:r>
              <a:rPr lang="en-US">
                <a:cs typeface="Calibri"/>
              </a:rPr>
              <a:t>Platform Services </a:t>
            </a:r>
            <a:r>
              <a:rPr lang="en-US" dirty="0">
                <a:cs typeface="Calibri"/>
              </a:rPr>
              <a:t>on OKE</a:t>
            </a:r>
            <a:endParaRPr lang="en-US" dirty="0"/>
          </a:p>
        </p:txBody>
      </p:sp>
      <p:sp>
        <p:nvSpPr>
          <p:cNvPr id="4" name="Footer Placeholder 3">
            <a:extLst>
              <a:ext uri="{FF2B5EF4-FFF2-40B4-BE49-F238E27FC236}">
                <a16:creationId xmlns:a16="http://schemas.microsoft.com/office/drawing/2014/main" id="{2955D8F8-2936-4982-9D24-8AE286A83098}"/>
              </a:ext>
            </a:extLst>
          </p:cNvPr>
          <p:cNvSpPr>
            <a:spLocks noGrp="1"/>
          </p:cNvSpPr>
          <p:nvPr>
            <p:ph type="ftr" sz="quarter" idx="11"/>
          </p:nvPr>
        </p:nvSpPr>
        <p:spPr/>
        <p:txBody>
          <a:bodyPr/>
          <a:lstStyle/>
          <a:p>
            <a:r>
              <a:rPr lang="en-US">
                <a:solidFill>
                  <a:srgbClr val="58595B"/>
                </a:solidFill>
              </a:rPr>
              <a:t>Oracle Confidential – Internal/Restricted/Highly Restricted</a:t>
            </a:r>
          </a:p>
        </p:txBody>
      </p:sp>
      <p:sp>
        <p:nvSpPr>
          <p:cNvPr id="5" name="Slide Number Placeholder 4">
            <a:extLst>
              <a:ext uri="{FF2B5EF4-FFF2-40B4-BE49-F238E27FC236}">
                <a16:creationId xmlns:a16="http://schemas.microsoft.com/office/drawing/2014/main" id="{059A4763-E431-4BE2-9A11-138092E0D785}"/>
              </a:ext>
            </a:extLst>
          </p:cNvPr>
          <p:cNvSpPr>
            <a:spLocks noGrp="1"/>
          </p:cNvSpPr>
          <p:nvPr>
            <p:ph type="sldNum" sz="quarter" idx="12"/>
          </p:nvPr>
        </p:nvSpPr>
        <p:spPr/>
        <p:txBody>
          <a:bodyPr/>
          <a:lstStyle/>
          <a:p>
            <a:fld id="{C51EAA63-D034-42AE-91FA-B13B9518C7BE}" type="slidenum">
              <a:rPr lang="en-US">
                <a:solidFill>
                  <a:srgbClr val="58595B"/>
                </a:solidFill>
              </a:rPr>
              <a:pPr/>
              <a:t>8</a:t>
            </a:fld>
            <a:endParaRPr lang="en-US">
              <a:solidFill>
                <a:srgbClr val="58595B"/>
              </a:solidFill>
            </a:endParaRPr>
          </a:p>
        </p:txBody>
      </p:sp>
      <p:pic>
        <p:nvPicPr>
          <p:cNvPr id="6" name="Picture 6" descr="A screenshot of a cell phone&#10;&#10;Description generated with very high confidence">
            <a:extLst>
              <a:ext uri="{FF2B5EF4-FFF2-40B4-BE49-F238E27FC236}">
                <a16:creationId xmlns:a16="http://schemas.microsoft.com/office/drawing/2014/main" id="{83E4E96A-CB84-4D73-A611-C3EB422FE279}"/>
              </a:ext>
            </a:extLst>
          </p:cNvPr>
          <p:cNvPicPr>
            <a:picLocks noChangeAspect="1"/>
          </p:cNvPicPr>
          <p:nvPr/>
        </p:nvPicPr>
        <p:blipFill>
          <a:blip r:embed="rId3"/>
          <a:stretch>
            <a:fillRect/>
          </a:stretch>
        </p:blipFill>
        <p:spPr>
          <a:xfrm>
            <a:off x="390472" y="648747"/>
            <a:ext cx="7998997" cy="4034900"/>
          </a:xfrm>
          <a:prstGeom prst="rect">
            <a:avLst/>
          </a:prstGeom>
        </p:spPr>
      </p:pic>
    </p:spTree>
    <p:extLst>
      <p:ext uri="{BB962C8B-B14F-4D97-AF65-F5344CB8AC3E}">
        <p14:creationId xmlns:p14="http://schemas.microsoft.com/office/powerpoint/2010/main" val="856866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Service Mesh</a:t>
            </a:r>
          </a:p>
        </p:txBody>
      </p:sp>
      <p:sp>
        <p:nvSpPr>
          <p:cNvPr id="3" name="Content Placeholder 2"/>
          <p:cNvSpPr>
            <a:spLocks noGrp="1"/>
          </p:cNvSpPr>
          <p:nvPr>
            <p:ph idx="1"/>
          </p:nvPr>
        </p:nvSpPr>
        <p:spPr/>
        <p:txBody>
          <a:bodyPr/>
          <a:lstStyle/>
          <a:p>
            <a:pPr marL="0" indent="0">
              <a:lnSpc>
                <a:spcPct val="100000"/>
              </a:lnSpc>
              <a:spcBef>
                <a:spcPts val="0"/>
              </a:spcBef>
              <a:buClrTx/>
              <a:buNone/>
            </a:pPr>
            <a:r>
              <a:rPr lang="en-US" dirty="0"/>
              <a:t>A service mesh is a software infrastructure layer for controlling and monitoring internal, service-to-service traffic in </a:t>
            </a:r>
            <a:r>
              <a:rPr lang="en-US" dirty="0" err="1"/>
              <a:t>microservices</a:t>
            </a:r>
            <a:r>
              <a:rPr lang="en-US" dirty="0"/>
              <a:t> applications. It typically takes the form of a “data plane” of network proxies deployed alongside application code, and a “control plane” for interacting with these proxies. In this model, developers (“service owners”) are blissfully unaware of the existence of the service mesh, while operators (“platform engineers”) are granted a new set of tools for ensuring reliability, security and visibility.</a:t>
            </a:r>
          </a:p>
          <a:p>
            <a:pPr marL="0" indent="0">
              <a:lnSpc>
                <a:spcPct val="100000"/>
              </a:lnSpc>
              <a:spcBef>
                <a:spcPts val="0"/>
              </a:spcBef>
              <a:buClrTx/>
              <a:buNone/>
            </a:pPr>
            <a:endParaRPr lang="en-US" dirty="0"/>
          </a:p>
          <a:p>
            <a:pPr marL="0" indent="0">
              <a:lnSpc>
                <a:spcPct val="100000"/>
              </a:lnSpc>
              <a:spcBef>
                <a:spcPts val="0"/>
              </a:spcBef>
              <a:buClrTx/>
              <a:buNone/>
            </a:pPr>
            <a:r>
              <a:rPr lang="en-US" dirty="0"/>
              <a:t>The service mesh is ultimately not an introduction of new functionality, but rather a shift in where functionality is located.</a:t>
            </a:r>
          </a:p>
        </p:txBody>
      </p:sp>
      <p:sp>
        <p:nvSpPr>
          <p:cNvPr id="4" name="Footer Placeholder 3"/>
          <p:cNvSpPr>
            <a:spLocks noGrp="1"/>
          </p:cNvSpPr>
          <p:nvPr>
            <p:ph type="ftr" sz="quarter" idx="11"/>
          </p:nvPr>
        </p:nvSpPr>
        <p:spPr/>
        <p:txBody>
          <a:bodyPr/>
          <a:lstStyle/>
          <a:p>
            <a:r>
              <a:rPr lang="en-US"/>
              <a:t>Oracle Confidential – Internal/Restricted/Highly Restricted</a:t>
            </a:r>
            <a:endParaRPr lang="en-US" dirty="0"/>
          </a:p>
        </p:txBody>
      </p:sp>
      <p:sp>
        <p:nvSpPr>
          <p:cNvPr id="5" name="Slide Number Placeholder 4"/>
          <p:cNvSpPr>
            <a:spLocks noGrp="1"/>
          </p:cNvSpPr>
          <p:nvPr>
            <p:ph type="sldNum" sz="quarter" idx="12"/>
          </p:nvPr>
        </p:nvSpPr>
        <p:spPr/>
        <p:txBody>
          <a:bodyPr/>
          <a:lstStyle/>
          <a:p>
            <a:fld id="{C51EAA63-D034-42AE-91FA-B13B9518C7BE}" type="slidenum">
              <a:rPr lang="uk-UA" smtClean="0"/>
              <a:t>9</a:t>
            </a:fld>
            <a:endParaRPr lang="uk-UA" dirty="0"/>
          </a:p>
        </p:txBody>
      </p:sp>
    </p:spTree>
    <p:extLst>
      <p:ext uri="{BB962C8B-B14F-4D97-AF65-F5344CB8AC3E}">
        <p14:creationId xmlns:p14="http://schemas.microsoft.com/office/powerpoint/2010/main" val="1801191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1_Oracle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4.xml><?xml version="1.0" encoding="utf-8"?>
<a:theme xmlns:a="http://schemas.openxmlformats.org/drawingml/2006/main" name="1_Oracle_16x9_2016">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5.xml><?xml version="1.0" encoding="utf-8"?>
<a:theme xmlns:a="http://schemas.openxmlformats.org/drawingml/2006/main" name="Oracle-16x9-2017-170104">
  <a:themeElements>
    <a:clrScheme name="Oracle 10g">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arrow"/>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v1.potx" id="{35B949F9-3D9B-8545-ABB1-2D605795AFEE}" vid="{03E2794D-D50C-4E4B-B0AA-789E97C39BD8}"/>
    </a:ext>
  </a:extLst>
</a:theme>
</file>

<file path=ppt/theme/theme6.xml><?xml version="1.0" encoding="utf-8"?>
<a:theme xmlns:a="http://schemas.openxmlformats.org/drawingml/2006/main" name="Oracle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7.xml><?xml version="1.0" encoding="utf-8"?>
<a:theme xmlns:a="http://schemas.openxmlformats.org/drawingml/2006/main" name="2_Oracle_16x9_2017">
  <a:themeElements>
    <a:clrScheme name="Oracle">
      <a:dk1>
        <a:srgbClr val="58595B"/>
      </a:dk1>
      <a:lt1>
        <a:srgbClr val="FFFFFF"/>
      </a:lt1>
      <a:dk2>
        <a:srgbClr val="374A58"/>
      </a:dk2>
      <a:lt2>
        <a:srgbClr val="C8D9DE"/>
      </a:lt2>
      <a:accent1>
        <a:srgbClr val="F80000"/>
      </a:accent1>
      <a:accent2>
        <a:srgbClr val="8EADBF"/>
      </a:accent2>
      <a:accent3>
        <a:srgbClr val="FF8D14"/>
      </a:accent3>
      <a:accent4>
        <a:srgbClr val="007395"/>
      </a:accent4>
      <a:accent5>
        <a:srgbClr val="A52641"/>
      </a:accent5>
      <a:accent6>
        <a:srgbClr val="3A913F"/>
      </a:accent6>
      <a:hlink>
        <a:srgbClr val="1F4F82"/>
      </a:hlink>
      <a:folHlink>
        <a:srgbClr val="8A8C8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solidFill>
          <a:schemeClr val="accent2"/>
        </a:solidFill>
        <a:ln w="15875">
          <a:solidFill>
            <a:schemeClr val="accent2"/>
          </a:solid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accent2"/>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lnSpc>
            <a:spcPct val="90000"/>
          </a:lnSpc>
          <a:defRPr dirty="0" smtClean="0"/>
        </a:defPPr>
      </a:lstStyle>
    </a:txDef>
  </a:objectDefaults>
  <a:extraClrSchemeLst/>
  <a:extLst>
    <a:ext uri="{05A4C25C-085E-4340-85A3-A5531E510DB2}">
      <thm15:themeFamily xmlns:thm15="http://schemas.microsoft.com/office/thememl/2012/main" name="Oracle-16x9-2017-170717.potx" id="{5F8EF313-73E7-8949-998F-B56DC147001D}" vid="{500031CF-43E1-5C42-B3F8-E14A18A1E182}"/>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racle">
    <a:dk1>
      <a:srgbClr val="5F5F5F"/>
    </a:dk1>
    <a:lt1>
      <a:srgbClr val="FFFFFF"/>
    </a:lt1>
    <a:dk2>
      <a:srgbClr val="7F7F7F"/>
    </a:dk2>
    <a:lt2>
      <a:srgbClr val="DCE3E4"/>
    </a:lt2>
    <a:accent1>
      <a:srgbClr val="FF0000"/>
    </a:accent1>
    <a:accent2>
      <a:srgbClr val="8A133B"/>
    </a:accent2>
    <a:accent3>
      <a:srgbClr val="FF7700"/>
    </a:accent3>
    <a:accent4>
      <a:srgbClr val="46575E"/>
    </a:accent4>
    <a:accent5>
      <a:srgbClr val="8DA6B1"/>
    </a:accent5>
    <a:accent6>
      <a:srgbClr val="B0C3C8"/>
    </a:accent6>
    <a:hlink>
      <a:srgbClr val="8DA6B1"/>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Amis_presentatie_v1</Template>
  <TotalTime>20816</TotalTime>
  <Words>1540</Words>
  <Application>Microsoft Office PowerPoint</Application>
  <PresentationFormat>On-screen Show (16:9)</PresentationFormat>
  <Paragraphs>340</Paragraphs>
  <Slides>25</Slides>
  <Notes>13</Notes>
  <HiddenSlides>0</HiddenSlides>
  <MMClips>0</MMClips>
  <ScaleCrop>false</ScaleCrop>
  <HeadingPairs>
    <vt:vector size="6" baseType="variant">
      <vt:variant>
        <vt:lpstr>Fonts Used</vt:lpstr>
      </vt:variant>
      <vt:variant>
        <vt:i4>4</vt:i4>
      </vt:variant>
      <vt:variant>
        <vt:lpstr>Theme</vt:lpstr>
      </vt:variant>
      <vt:variant>
        <vt:i4>7</vt:i4>
      </vt:variant>
      <vt:variant>
        <vt:lpstr>Slide Titles</vt:lpstr>
      </vt:variant>
      <vt:variant>
        <vt:i4>25</vt:i4>
      </vt:variant>
    </vt:vector>
  </HeadingPairs>
  <TitlesOfParts>
    <vt:vector size="36" baseType="lpstr">
      <vt:lpstr>Arial</vt:lpstr>
      <vt:lpstr>Arial Narrow</vt:lpstr>
      <vt:lpstr>Arial Unicode MS</vt:lpstr>
      <vt:lpstr>Calibri</vt:lpstr>
      <vt:lpstr>Office-thema</vt:lpstr>
      <vt:lpstr>AMIS_WIDESCREEN</vt:lpstr>
      <vt:lpstr>1_Oracle_16x9_2017</vt:lpstr>
      <vt:lpstr>1_Oracle_16x9_2016</vt:lpstr>
      <vt:lpstr>Oracle-16x9-2017-170104</vt:lpstr>
      <vt:lpstr>Oracle_16x9_2017</vt:lpstr>
      <vt:lpstr>2_Oracle_16x9_2017</vt:lpstr>
      <vt:lpstr>PowerPoint Presentation</vt:lpstr>
      <vt:lpstr>The Containerization Journey</vt:lpstr>
      <vt:lpstr>PowerPoint Presentation</vt:lpstr>
      <vt:lpstr>Oracle Cloud Infrastructure and Kubernetes</vt:lpstr>
      <vt:lpstr>Addressing Microservices Challenges</vt:lpstr>
      <vt:lpstr>Kubernetes Platform Services Goals</vt:lpstr>
      <vt:lpstr>Oracle Cloud &amp; Container Native  Microservices Architecture – October 2018</vt:lpstr>
      <vt:lpstr>Kubernetes Platform Services on OKE</vt:lpstr>
      <vt:lpstr>Service Mesh</vt:lpstr>
      <vt:lpstr>Benefits</vt:lpstr>
      <vt:lpstr>Timeouts and Retries</vt:lpstr>
      <vt:lpstr>Circuit Breaker</vt:lpstr>
      <vt:lpstr>Canary Deployment</vt:lpstr>
      <vt:lpstr>Distributed Tracing</vt:lpstr>
      <vt:lpstr>Microservices Require Robust API Management </vt:lpstr>
      <vt:lpstr>API Registry</vt:lpstr>
      <vt:lpstr>Open Service Broker API – What the spec defines</vt:lpstr>
      <vt:lpstr>Service Broker Marketplace</vt:lpstr>
      <vt:lpstr>Some notes on OKE</vt:lpstr>
      <vt:lpstr>Coming soon: Oracle Functions</vt:lpstr>
      <vt:lpstr>PowerPoint Presentation</vt:lpstr>
      <vt:lpstr>What is FaaS (Functions-as-a-Service)?</vt:lpstr>
      <vt:lpstr>Introducing the Oracle Functions</vt:lpstr>
      <vt:lpstr>Key Features</vt:lpstr>
      <vt:lpstr>Serverless</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420</cp:revision>
  <dcterms:created xsi:type="dcterms:W3CDTF">2017-09-25T11:59:01Z</dcterms:created>
  <dcterms:modified xsi:type="dcterms:W3CDTF">2018-11-22T05:28:39Z</dcterms:modified>
</cp:coreProperties>
</file>